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4" r:id="rId2"/>
    <p:sldId id="34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ページをめくる本、ノートのイラスト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CD2D1D-F2EC-9D63-37F2-F00F2C61E208}"/>
              </a:ext>
            </a:extLst>
          </p:cNvPr>
          <p:cNvGrpSpPr/>
          <p:nvPr/>
        </p:nvGrpSpPr>
        <p:grpSpPr>
          <a:xfrm>
            <a:off x="6649529" y="1059249"/>
            <a:ext cx="2524168" cy="2348270"/>
            <a:chOff x="6649529" y="1080730"/>
            <a:chExt cx="2524168" cy="234827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053F0E2-E2BF-3A21-E882-AB6EAF4156B4}"/>
                </a:ext>
              </a:extLst>
            </p:cNvPr>
            <p:cNvGrpSpPr/>
            <p:nvPr/>
          </p:nvGrpSpPr>
          <p:grpSpPr>
            <a:xfrm>
              <a:off x="6649529" y="1525758"/>
              <a:ext cx="2524168" cy="1903242"/>
              <a:chOff x="3728129" y="1771261"/>
              <a:chExt cx="2535510" cy="191179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E00B449-4671-B301-D0D6-700D5E9D3D12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D1D85D5-C716-7F1E-C635-E83E83023003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FC8C709-2407-A169-64B3-DFB875CD5361}"/>
                </a:ext>
              </a:extLst>
            </p:cNvPr>
            <p:cNvGrpSpPr/>
            <p:nvPr/>
          </p:nvGrpSpPr>
          <p:grpSpPr>
            <a:xfrm>
              <a:off x="6722626" y="2507524"/>
              <a:ext cx="2377975" cy="779499"/>
              <a:chOff x="3806897" y="4014603"/>
              <a:chExt cx="2377975" cy="77949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E791EBA-6921-5F7C-7A4C-1464D8FC9BC8}"/>
                  </a:ext>
                </a:extLst>
              </p:cNvPr>
              <p:cNvSpPr/>
              <p:nvPr/>
            </p:nvSpPr>
            <p:spPr>
              <a:xfrm rot="5400000">
                <a:off x="5201324" y="3810553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3044F9D-CCA9-C678-35B7-224D52E7C68D}"/>
                  </a:ext>
                </a:extLst>
              </p:cNvPr>
              <p:cNvSpPr/>
              <p:nvPr/>
            </p:nvSpPr>
            <p:spPr>
              <a:xfrm rot="5400000">
                <a:off x="4012338" y="3809165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5543EBC-C79D-8230-FB8B-CB09B500134E}"/>
                  </a:ext>
                </a:extLst>
              </p:cNvPr>
              <p:cNvSpPr/>
              <p:nvPr/>
            </p:nvSpPr>
            <p:spPr>
              <a:xfrm rot="5400000">
                <a:off x="4847435" y="3417928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362B723-BED5-2597-956E-F6C935D4BF27}"/>
                  </a:ext>
                </a:extLst>
              </p:cNvPr>
              <p:cNvSpPr/>
              <p:nvPr/>
            </p:nvSpPr>
            <p:spPr>
              <a:xfrm rot="5400000">
                <a:off x="4847435" y="339458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2206C71-2727-52D5-863E-01F18E5A66ED}"/>
                  </a:ext>
                </a:extLst>
              </p:cNvPr>
              <p:cNvSpPr/>
              <p:nvPr/>
            </p:nvSpPr>
            <p:spPr>
              <a:xfrm rot="5400000">
                <a:off x="4847435" y="337124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B574A07-A696-1D6E-C60E-7BF0595ABE48}"/>
                  </a:ext>
                </a:extLst>
              </p:cNvPr>
              <p:cNvSpPr/>
              <p:nvPr/>
            </p:nvSpPr>
            <p:spPr>
              <a:xfrm rot="5400000">
                <a:off x="4847435" y="334789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B9A3694-D11B-078F-30E4-8957500AF39E}"/>
                  </a:ext>
                </a:extLst>
              </p:cNvPr>
              <p:cNvSpPr/>
              <p:nvPr/>
            </p:nvSpPr>
            <p:spPr>
              <a:xfrm rot="5400000">
                <a:off x="4847435" y="332455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8DF4D75-EACB-7DB3-57D5-4498030FAC2D}"/>
                  </a:ext>
                </a:extLst>
              </p:cNvPr>
              <p:cNvSpPr/>
              <p:nvPr/>
            </p:nvSpPr>
            <p:spPr>
              <a:xfrm rot="5400000">
                <a:off x="4847435" y="330120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E9CF0C9-A280-2CF8-D403-130F49DF01E9}"/>
                  </a:ext>
                </a:extLst>
              </p:cNvPr>
              <p:cNvSpPr/>
              <p:nvPr/>
            </p:nvSpPr>
            <p:spPr>
              <a:xfrm rot="5400000">
                <a:off x="4847435" y="327785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FA25B1E-6509-C5BC-0494-FCE84FF94D72}"/>
                  </a:ext>
                </a:extLst>
              </p:cNvPr>
              <p:cNvSpPr/>
              <p:nvPr/>
            </p:nvSpPr>
            <p:spPr>
              <a:xfrm rot="5400000">
                <a:off x="4847435" y="325451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DEB939B-F08C-5E19-BF68-1A616C6B3571}"/>
                  </a:ext>
                </a:extLst>
              </p:cNvPr>
              <p:cNvSpPr/>
              <p:nvPr/>
            </p:nvSpPr>
            <p:spPr>
              <a:xfrm rot="5400000">
                <a:off x="4847435" y="323116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4A17FE2-F342-1E55-21BD-3E4A53266143}"/>
                  </a:ext>
                </a:extLst>
              </p:cNvPr>
              <p:cNvSpPr/>
              <p:nvPr/>
            </p:nvSpPr>
            <p:spPr>
              <a:xfrm rot="5400000">
                <a:off x="4847435" y="320782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F8C71A4-D295-DB31-0E79-381BC374E310}"/>
                  </a:ext>
                </a:extLst>
              </p:cNvPr>
              <p:cNvSpPr/>
              <p:nvPr/>
            </p:nvSpPr>
            <p:spPr>
              <a:xfrm rot="5400000">
                <a:off x="4847435" y="318447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165DFB0-6D49-67FB-2A9E-06AD61420E6B}"/>
                  </a:ext>
                </a:extLst>
              </p:cNvPr>
              <p:cNvSpPr/>
              <p:nvPr/>
            </p:nvSpPr>
            <p:spPr>
              <a:xfrm rot="5400000">
                <a:off x="4847435" y="316112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A45C2A4-7C0A-DD10-64A2-2D35EDD85FC9}"/>
                  </a:ext>
                </a:extLst>
              </p:cNvPr>
              <p:cNvSpPr/>
              <p:nvPr/>
            </p:nvSpPr>
            <p:spPr>
              <a:xfrm rot="5400000">
                <a:off x="4847435" y="313778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9BABF1D-5660-DFA1-A995-81AA642FEAF3}"/>
                  </a:ext>
                </a:extLst>
              </p:cNvPr>
              <p:cNvSpPr/>
              <p:nvPr/>
            </p:nvSpPr>
            <p:spPr>
              <a:xfrm rot="5400000">
                <a:off x="4847435" y="311443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9B56149-D6C5-9F2A-1B5A-231FFFA0D611}"/>
                  </a:ext>
                </a:extLst>
              </p:cNvPr>
              <p:cNvSpPr/>
              <p:nvPr/>
            </p:nvSpPr>
            <p:spPr>
              <a:xfrm rot="5400000">
                <a:off x="4847435" y="309109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81B9BBF-099E-8414-DC53-1D6431BD95F5}"/>
                  </a:ext>
                </a:extLst>
              </p:cNvPr>
              <p:cNvSpPr/>
              <p:nvPr/>
            </p:nvSpPr>
            <p:spPr>
              <a:xfrm rot="5400000">
                <a:off x="4847435" y="306774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3EC9BCF-6583-EC57-6246-E2A9022B1B1F}"/>
                  </a:ext>
                </a:extLst>
              </p:cNvPr>
              <p:cNvSpPr/>
              <p:nvPr/>
            </p:nvSpPr>
            <p:spPr>
              <a:xfrm rot="5400000">
                <a:off x="4847435" y="304439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0F6AE59-4699-6435-1987-9EECD260FA4D}"/>
                  </a:ext>
                </a:extLst>
              </p:cNvPr>
              <p:cNvSpPr/>
              <p:nvPr/>
            </p:nvSpPr>
            <p:spPr>
              <a:xfrm rot="5400000">
                <a:off x="4847435" y="302105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152DC00-56A8-8282-2312-BF8277BEED7F}"/>
                </a:ext>
              </a:extLst>
            </p:cNvPr>
            <p:cNvSpPr/>
            <p:nvPr/>
          </p:nvSpPr>
          <p:spPr>
            <a:xfrm rot="5400000">
              <a:off x="7041907" y="761449"/>
              <a:ext cx="1739413" cy="2377976"/>
            </a:xfrm>
            <a:custGeom>
              <a:avLst/>
              <a:gdLst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739415 w 1740110"/>
                <a:gd name="connsiteY6" fmla="*/ 1190378 h 2377976"/>
                <a:gd name="connsiteX7" fmla="*/ 1442516 w 1740110"/>
                <a:gd name="connsiteY7" fmla="*/ 2377976 h 2377976"/>
                <a:gd name="connsiteX8" fmla="*/ 2 w 1740110"/>
                <a:gd name="connsiteY8" fmla="*/ 2377976 h 2377976"/>
                <a:gd name="connsiteX9" fmla="*/ 297249 w 1740110"/>
                <a:gd name="connsiteY9" fmla="*/ 1188992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442516 w 1740110"/>
                <a:gd name="connsiteY6" fmla="*/ 2377976 h 2377976"/>
                <a:gd name="connsiteX7" fmla="*/ 2 w 1740110"/>
                <a:gd name="connsiteY7" fmla="*/ 2377976 h 2377976"/>
                <a:gd name="connsiteX8" fmla="*/ 297249 w 1740110"/>
                <a:gd name="connsiteY8" fmla="*/ 1188992 h 2377976"/>
                <a:gd name="connsiteX9" fmla="*/ 0 w 1740110"/>
                <a:gd name="connsiteY9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442516 w 1740110"/>
                <a:gd name="connsiteY4" fmla="*/ 2377976 h 2377976"/>
                <a:gd name="connsiteX5" fmla="*/ 2 w 1740110"/>
                <a:gd name="connsiteY5" fmla="*/ 2377976 h 2377976"/>
                <a:gd name="connsiteX6" fmla="*/ 297249 w 1740110"/>
                <a:gd name="connsiteY6" fmla="*/ 1188992 h 2377976"/>
                <a:gd name="connsiteX7" fmla="*/ 0 w 1740110"/>
                <a:gd name="connsiteY7" fmla="*/ 0 h 2377976"/>
                <a:gd name="connsiteX0" fmla="*/ 0 w 1739413"/>
                <a:gd name="connsiteY0" fmla="*/ 0 h 2377976"/>
                <a:gd name="connsiteX1" fmla="*/ 1442514 w 1739413"/>
                <a:gd name="connsiteY1" fmla="*/ 0 h 2377976"/>
                <a:gd name="connsiteX2" fmla="*/ 1739413 w 1739413"/>
                <a:gd name="connsiteY2" fmla="*/ 1187598 h 2377976"/>
                <a:gd name="connsiteX3" fmla="*/ 1442516 w 1739413"/>
                <a:gd name="connsiteY3" fmla="*/ 2377976 h 2377976"/>
                <a:gd name="connsiteX4" fmla="*/ 2 w 1739413"/>
                <a:gd name="connsiteY4" fmla="*/ 2377976 h 2377976"/>
                <a:gd name="connsiteX5" fmla="*/ 297249 w 1739413"/>
                <a:gd name="connsiteY5" fmla="*/ 1188992 h 2377976"/>
                <a:gd name="connsiteX6" fmla="*/ 0 w 1739413"/>
                <a:gd name="connsiteY6" fmla="*/ 0 h 23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9413" h="2377976">
                  <a:moveTo>
                    <a:pt x="0" y="0"/>
                  </a:moveTo>
                  <a:lnTo>
                    <a:pt x="1442514" y="0"/>
                  </a:lnTo>
                  <a:lnTo>
                    <a:pt x="1739413" y="1187598"/>
                  </a:lnTo>
                  <a:lnTo>
                    <a:pt x="1442516" y="2377976"/>
                  </a:lnTo>
                  <a:lnTo>
                    <a:pt x="2" y="2377976"/>
                  </a:lnTo>
                  <a:lnTo>
                    <a:pt x="297249" y="1188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平行四辺形 6">
              <a:extLst>
                <a:ext uri="{FF2B5EF4-FFF2-40B4-BE49-F238E27FC236}">
                  <a16:creationId xmlns:a16="http://schemas.microsoft.com/office/drawing/2014/main" id="{310F2C30-95C2-D50E-4FC3-C584AC73A9C8}"/>
                </a:ext>
              </a:extLst>
            </p:cNvPr>
            <p:cNvSpPr/>
            <p:nvPr/>
          </p:nvSpPr>
          <p:spPr>
            <a:xfrm rot="16200000" flipH="1">
              <a:off x="7635359" y="1355598"/>
              <a:ext cx="1740108" cy="1190378"/>
            </a:xfrm>
            <a:prstGeom prst="parallelogram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9C3FF1C-D217-644D-7614-8D4C516B0BBB}"/>
                </a:ext>
              </a:extLst>
            </p:cNvPr>
            <p:cNvSpPr/>
            <p:nvPr/>
          </p:nvSpPr>
          <p:spPr>
            <a:xfrm rot="5400000">
              <a:off x="7581374" y="1438079"/>
              <a:ext cx="1677777" cy="1020081"/>
            </a:xfrm>
            <a:custGeom>
              <a:avLst/>
              <a:gdLst>
                <a:gd name="connsiteX0" fmla="*/ 0 w 1677777"/>
                <a:gd name="connsiteY0" fmla="*/ 209706 h 1020081"/>
                <a:gd name="connsiteX1" fmla="*/ 8123 w 1677777"/>
                <a:gd name="connsiteY1" fmla="*/ 37761 h 1020081"/>
                <a:gd name="connsiteX2" fmla="*/ 13355 w 1677777"/>
                <a:gd name="connsiteY2" fmla="*/ 1785 h 1020081"/>
                <a:gd name="connsiteX3" fmla="*/ 27241 w 1677777"/>
                <a:gd name="connsiteY3" fmla="*/ 0 h 1020081"/>
                <a:gd name="connsiteX4" fmla="*/ 1454360 w 1677777"/>
                <a:gd name="connsiteY4" fmla="*/ 0 h 1020081"/>
                <a:gd name="connsiteX5" fmla="*/ 1448868 w 1677777"/>
                <a:gd name="connsiteY5" fmla="*/ 37761 h 1020081"/>
                <a:gd name="connsiteX6" fmla="*/ 1440745 w 1677777"/>
                <a:gd name="connsiteY6" fmla="*/ 209706 h 1020081"/>
                <a:gd name="connsiteX7" fmla="*/ 1633267 w 1677777"/>
                <a:gd name="connsiteY7" fmla="*/ 939436 h 1020081"/>
                <a:gd name="connsiteX8" fmla="*/ 1677777 w 1677777"/>
                <a:gd name="connsiteY8" fmla="*/ 988053 h 1020081"/>
                <a:gd name="connsiteX9" fmla="*/ 1669195 w 1677777"/>
                <a:gd name="connsiteY9" fmla="*/ 1020081 h 1020081"/>
                <a:gd name="connsiteX10" fmla="*/ 275173 w 1677777"/>
                <a:gd name="connsiteY10" fmla="*/ 1020081 h 1020081"/>
                <a:gd name="connsiteX11" fmla="*/ 244233 w 1677777"/>
                <a:gd name="connsiteY11" fmla="*/ 995920 h 1020081"/>
                <a:gd name="connsiteX12" fmla="*/ 0 w 1677777"/>
                <a:gd name="connsiteY12" fmla="*/ 209706 h 102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7777" h="1020081">
                  <a:moveTo>
                    <a:pt x="0" y="209706"/>
                  </a:moveTo>
                  <a:cubicBezTo>
                    <a:pt x="0" y="150809"/>
                    <a:pt x="2796" y="93303"/>
                    <a:pt x="8123" y="37761"/>
                  </a:cubicBezTo>
                  <a:lnTo>
                    <a:pt x="13355" y="1785"/>
                  </a:lnTo>
                  <a:lnTo>
                    <a:pt x="27241" y="0"/>
                  </a:lnTo>
                  <a:lnTo>
                    <a:pt x="1454360" y="0"/>
                  </a:lnTo>
                  <a:lnTo>
                    <a:pt x="1448868" y="37761"/>
                  </a:lnTo>
                  <a:cubicBezTo>
                    <a:pt x="1443542" y="93303"/>
                    <a:pt x="1440745" y="150809"/>
                    <a:pt x="1440745" y="209706"/>
                  </a:cubicBezTo>
                  <a:cubicBezTo>
                    <a:pt x="1440745" y="518918"/>
                    <a:pt x="1517825" y="789766"/>
                    <a:pt x="1633267" y="939436"/>
                  </a:cubicBezTo>
                  <a:lnTo>
                    <a:pt x="1677777" y="988053"/>
                  </a:lnTo>
                  <a:lnTo>
                    <a:pt x="1669195" y="1020081"/>
                  </a:lnTo>
                  <a:lnTo>
                    <a:pt x="275173" y="1020081"/>
                  </a:lnTo>
                  <a:lnTo>
                    <a:pt x="244233" y="995920"/>
                  </a:lnTo>
                  <a:cubicBezTo>
                    <a:pt x="100676" y="866368"/>
                    <a:pt x="0" y="563091"/>
                    <a:pt x="0" y="2097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DF36F5B-4988-2976-8C8C-2E6719E61EC8}"/>
                </a:ext>
              </a:extLst>
            </p:cNvPr>
            <p:cNvGrpSpPr/>
            <p:nvPr/>
          </p:nvGrpSpPr>
          <p:grpSpPr>
            <a:xfrm>
              <a:off x="6797362" y="1292841"/>
              <a:ext cx="1038122" cy="1361671"/>
              <a:chOff x="3881633" y="3867691"/>
              <a:chExt cx="1038122" cy="1361671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62BA18C-7D8A-E555-A078-C493CB03DCA6}"/>
                  </a:ext>
                </a:extLst>
              </p:cNvPr>
              <p:cNvSpPr/>
              <p:nvPr/>
            </p:nvSpPr>
            <p:spPr>
              <a:xfrm rot="5400000">
                <a:off x="4271233" y="3478091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F5FD743-8D7C-FA18-3CD3-EB4C9767FA2D}"/>
                  </a:ext>
                </a:extLst>
              </p:cNvPr>
              <p:cNvSpPr/>
              <p:nvPr/>
            </p:nvSpPr>
            <p:spPr>
              <a:xfrm rot="5400000">
                <a:off x="4271233" y="35352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0AD42D2-B367-1B07-181E-352BE0E54049}"/>
                  </a:ext>
                </a:extLst>
              </p:cNvPr>
              <p:cNvSpPr/>
              <p:nvPr/>
            </p:nvSpPr>
            <p:spPr>
              <a:xfrm rot="5400000">
                <a:off x="4271233" y="359023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E3317B5-4447-5443-CABB-23339EBB55F1}"/>
                  </a:ext>
                </a:extLst>
              </p:cNvPr>
              <p:cNvSpPr/>
              <p:nvPr/>
            </p:nvSpPr>
            <p:spPr>
              <a:xfrm rot="5400000">
                <a:off x="4271233" y="36473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60929BA-79B4-8BAE-DC73-55E51FD2C355}"/>
                  </a:ext>
                </a:extLst>
              </p:cNvPr>
              <p:cNvSpPr/>
              <p:nvPr/>
            </p:nvSpPr>
            <p:spPr>
              <a:xfrm rot="5400000">
                <a:off x="4271233" y="37257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B64F029-C068-E0BA-226D-783C16B34FD7}"/>
                  </a:ext>
                </a:extLst>
              </p:cNvPr>
              <p:cNvSpPr/>
              <p:nvPr/>
            </p:nvSpPr>
            <p:spPr>
              <a:xfrm rot="5400000">
                <a:off x="4271233" y="378289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643C4E4-2E23-C0EF-EF16-A7C3C520118B}"/>
                  </a:ext>
                </a:extLst>
              </p:cNvPr>
              <p:cNvSpPr/>
              <p:nvPr/>
            </p:nvSpPr>
            <p:spPr>
              <a:xfrm rot="5400000">
                <a:off x="4271233" y="38378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3F389D1-FE2D-27BA-044C-F435AA32B134}"/>
                  </a:ext>
                </a:extLst>
              </p:cNvPr>
              <p:cNvSpPr/>
              <p:nvPr/>
            </p:nvSpPr>
            <p:spPr>
              <a:xfrm rot="5400000">
                <a:off x="4271233" y="389503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351AF83-BF9D-4758-602D-74BCFF85CCE2}"/>
                  </a:ext>
                </a:extLst>
              </p:cNvPr>
              <p:cNvSpPr/>
              <p:nvPr/>
            </p:nvSpPr>
            <p:spPr>
              <a:xfrm rot="5400000">
                <a:off x="4271233" y="396704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A8A5ED7-4784-C36B-00CF-F412AC5B7F47}"/>
                  </a:ext>
                </a:extLst>
              </p:cNvPr>
              <p:cNvSpPr/>
              <p:nvPr/>
            </p:nvSpPr>
            <p:spPr>
              <a:xfrm rot="5400000">
                <a:off x="4271233" y="402419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070DA10-76C0-F0C7-655E-BC742871BE33}"/>
                  </a:ext>
                </a:extLst>
              </p:cNvPr>
              <p:cNvSpPr/>
              <p:nvPr/>
            </p:nvSpPr>
            <p:spPr>
              <a:xfrm rot="5400000">
                <a:off x="4271233" y="407918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093B684-EB54-08AC-30F1-916CF29101CA}"/>
                  </a:ext>
                </a:extLst>
              </p:cNvPr>
              <p:cNvSpPr/>
              <p:nvPr/>
            </p:nvSpPr>
            <p:spPr>
              <a:xfrm rot="5400000">
                <a:off x="4271233" y="413633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E731CE5-1558-19C5-8193-E83FF7FCDC9C}"/>
                  </a:ext>
                </a:extLst>
              </p:cNvPr>
              <p:cNvSpPr/>
              <p:nvPr/>
            </p:nvSpPr>
            <p:spPr>
              <a:xfrm rot="5400000">
                <a:off x="4271233" y="419564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2BB30F3-AEE3-AA26-1AAD-9E9A1E4A6A68}"/>
                  </a:ext>
                </a:extLst>
              </p:cNvPr>
              <p:cNvSpPr/>
              <p:nvPr/>
            </p:nvSpPr>
            <p:spPr>
              <a:xfrm rot="5400000">
                <a:off x="4271233" y="425279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1ADDF72-275A-05D8-3299-4690D2D9F66F}"/>
                  </a:ext>
                </a:extLst>
              </p:cNvPr>
              <p:cNvSpPr/>
              <p:nvPr/>
            </p:nvSpPr>
            <p:spPr>
              <a:xfrm rot="5400000">
                <a:off x="4271233" y="430778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8C37A27-E798-E4B5-042F-16F771AE74F5}"/>
                  </a:ext>
                </a:extLst>
              </p:cNvPr>
              <p:cNvSpPr/>
              <p:nvPr/>
            </p:nvSpPr>
            <p:spPr>
              <a:xfrm rot="5400000">
                <a:off x="4271233" y="436493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9AAF8B8-7A6E-5993-BB9E-EF40EB2454FC}"/>
                  </a:ext>
                </a:extLst>
              </p:cNvPr>
              <p:cNvSpPr/>
              <p:nvPr/>
            </p:nvSpPr>
            <p:spPr>
              <a:xfrm rot="5400000">
                <a:off x="4271233" y="441154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DCECAB4-6B17-21C5-B97B-3137BCB0939D}"/>
                  </a:ext>
                </a:extLst>
              </p:cNvPr>
              <p:cNvSpPr/>
              <p:nvPr/>
            </p:nvSpPr>
            <p:spPr>
              <a:xfrm rot="5400000">
                <a:off x="4271233" y="446869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3E9E965-5C43-66C3-4139-FC3334ADEC97}"/>
                  </a:ext>
                </a:extLst>
              </p:cNvPr>
              <p:cNvSpPr/>
              <p:nvPr/>
            </p:nvSpPr>
            <p:spPr>
              <a:xfrm rot="5400000">
                <a:off x="4271233" y="452368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79EB8D4-926C-62AD-6532-A6753444EF52}"/>
                  </a:ext>
                </a:extLst>
              </p:cNvPr>
              <p:cNvSpPr/>
              <p:nvPr/>
            </p:nvSpPr>
            <p:spPr>
              <a:xfrm rot="5400000">
                <a:off x="4271233" y="4580840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9B43C93-8479-F4BB-51E2-D9978A4C114A}"/>
                </a:ext>
              </a:extLst>
            </p:cNvPr>
            <p:cNvGrpSpPr/>
            <p:nvPr/>
          </p:nvGrpSpPr>
          <p:grpSpPr>
            <a:xfrm>
              <a:off x="7967700" y="1292841"/>
              <a:ext cx="905121" cy="1347339"/>
              <a:chOff x="5051971" y="3894141"/>
              <a:chExt cx="905121" cy="1347339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CDAE364-D384-DF19-8FBD-75F8C037B34D}"/>
                  </a:ext>
                </a:extLst>
              </p:cNvPr>
              <p:cNvSpPr/>
              <p:nvPr/>
            </p:nvSpPr>
            <p:spPr>
              <a:xfrm rot="5400000">
                <a:off x="5382237" y="356387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B621F66-8F3B-8F10-938E-21DD6D828BA2}"/>
                  </a:ext>
                </a:extLst>
              </p:cNvPr>
              <p:cNvSpPr/>
              <p:nvPr/>
            </p:nvSpPr>
            <p:spPr>
              <a:xfrm rot="5400000">
                <a:off x="5382237" y="362191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6172BBA-3541-A156-A439-0229F619650E}"/>
                  </a:ext>
                </a:extLst>
              </p:cNvPr>
              <p:cNvSpPr/>
              <p:nvPr/>
            </p:nvSpPr>
            <p:spPr>
              <a:xfrm rot="5400000">
                <a:off x="5382237" y="367995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C73C355-1E2F-A6FB-6300-4580B4C6B70D}"/>
                  </a:ext>
                </a:extLst>
              </p:cNvPr>
              <p:cNvSpPr/>
              <p:nvPr/>
            </p:nvSpPr>
            <p:spPr>
              <a:xfrm rot="5400000">
                <a:off x="5382237" y="373799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9758258-21E4-1ED6-1A04-E3F75536A830}"/>
                  </a:ext>
                </a:extLst>
              </p:cNvPr>
              <p:cNvSpPr/>
              <p:nvPr/>
            </p:nvSpPr>
            <p:spPr>
              <a:xfrm rot="5400000">
                <a:off x="5382237" y="379603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103D11A-3BDF-B394-93EF-422E042C05D0}"/>
                  </a:ext>
                </a:extLst>
              </p:cNvPr>
              <p:cNvSpPr/>
              <p:nvPr/>
            </p:nvSpPr>
            <p:spPr>
              <a:xfrm rot="5400000">
                <a:off x="5382237" y="385407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CA6FE57-1675-4120-9CBB-F9CEDC18BA97}"/>
                  </a:ext>
                </a:extLst>
              </p:cNvPr>
              <p:cNvSpPr/>
              <p:nvPr/>
            </p:nvSpPr>
            <p:spPr>
              <a:xfrm rot="5400000">
                <a:off x="5382237" y="391210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B78DB6F-3030-163B-B309-AD240CDF29D4}"/>
                  </a:ext>
                </a:extLst>
              </p:cNvPr>
              <p:cNvSpPr/>
              <p:nvPr/>
            </p:nvSpPr>
            <p:spPr>
              <a:xfrm rot="5400000">
                <a:off x="5382237" y="397014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0E4BA87-BBE1-A753-7E8C-66AA93E3C037}"/>
                  </a:ext>
                </a:extLst>
              </p:cNvPr>
              <p:cNvSpPr/>
              <p:nvPr/>
            </p:nvSpPr>
            <p:spPr>
              <a:xfrm rot="5400000">
                <a:off x="5382237" y="402818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6A6FBD3-561D-5CBE-DB5F-C5BA2ABEBF46}"/>
                  </a:ext>
                </a:extLst>
              </p:cNvPr>
              <p:cNvSpPr/>
              <p:nvPr/>
            </p:nvSpPr>
            <p:spPr>
              <a:xfrm rot="5400000">
                <a:off x="5382237" y="4086226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DF372B0-5A6A-BA69-2E4C-0E7315ECDE28}"/>
                  </a:ext>
                </a:extLst>
              </p:cNvPr>
              <p:cNvSpPr/>
              <p:nvPr/>
            </p:nvSpPr>
            <p:spPr>
              <a:xfrm rot="5400000">
                <a:off x="5382237" y="414426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7631AE0-79C2-3E2F-58F8-4F9F82B68053}"/>
                  </a:ext>
                </a:extLst>
              </p:cNvPr>
              <p:cNvSpPr/>
              <p:nvPr/>
            </p:nvSpPr>
            <p:spPr>
              <a:xfrm rot="5400000">
                <a:off x="5382237" y="420230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7213730-CA2A-65E5-3E29-C8EDB5BC8E4D}"/>
                  </a:ext>
                </a:extLst>
              </p:cNvPr>
              <p:cNvSpPr/>
              <p:nvPr/>
            </p:nvSpPr>
            <p:spPr>
              <a:xfrm rot="5400000">
                <a:off x="5382237" y="426034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CC8BA1B-6A22-4333-CB42-9D0815560F44}"/>
                  </a:ext>
                </a:extLst>
              </p:cNvPr>
              <p:cNvSpPr/>
              <p:nvPr/>
            </p:nvSpPr>
            <p:spPr>
              <a:xfrm rot="5400000">
                <a:off x="5382237" y="431838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A0BFD30-5344-6E21-57B5-2929F0BE7191}"/>
                  </a:ext>
                </a:extLst>
              </p:cNvPr>
              <p:cNvSpPr/>
              <p:nvPr/>
            </p:nvSpPr>
            <p:spPr>
              <a:xfrm rot="5400000">
                <a:off x="5382237" y="437642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1D353CA-245E-090F-861D-3CE5E5D6877E}"/>
                  </a:ext>
                </a:extLst>
              </p:cNvPr>
              <p:cNvSpPr/>
              <p:nvPr/>
            </p:nvSpPr>
            <p:spPr>
              <a:xfrm rot="5400000">
                <a:off x="5382237" y="443446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BBB8381-37EE-CF89-C586-46AF7D774283}"/>
                  </a:ext>
                </a:extLst>
              </p:cNvPr>
              <p:cNvSpPr/>
              <p:nvPr/>
            </p:nvSpPr>
            <p:spPr>
              <a:xfrm rot="5400000">
                <a:off x="5382237" y="449249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248129F-B37F-00E6-8466-926D81877D15}"/>
                  </a:ext>
                </a:extLst>
              </p:cNvPr>
              <p:cNvSpPr/>
              <p:nvPr/>
            </p:nvSpPr>
            <p:spPr>
              <a:xfrm rot="5400000">
                <a:off x="5382237" y="455053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7249CF1-6ADF-E2AA-95E1-461EFACBE3C4}"/>
                  </a:ext>
                </a:extLst>
              </p:cNvPr>
              <p:cNvSpPr/>
              <p:nvPr/>
            </p:nvSpPr>
            <p:spPr>
              <a:xfrm rot="5400000">
                <a:off x="5382237" y="460857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6A4426F-A01C-0D12-21CB-C2F8B77B18A2}"/>
                  </a:ext>
                </a:extLst>
              </p:cNvPr>
              <p:cNvSpPr/>
              <p:nvPr/>
            </p:nvSpPr>
            <p:spPr>
              <a:xfrm rot="5400000">
                <a:off x="5382237" y="466662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395B0C55-73E3-56D8-69B1-1D45E81587DE}"/>
              </a:ext>
            </a:extLst>
          </p:cNvPr>
          <p:cNvGrpSpPr/>
          <p:nvPr/>
        </p:nvGrpSpPr>
        <p:grpSpPr>
          <a:xfrm>
            <a:off x="3709430" y="1167526"/>
            <a:ext cx="2524168" cy="2131717"/>
            <a:chOff x="3709430" y="1305121"/>
            <a:chExt cx="2524168" cy="213171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300CC4B-0EDD-C0C0-7D69-ACD9E153C820}"/>
                </a:ext>
              </a:extLst>
            </p:cNvPr>
            <p:cNvGrpSpPr/>
            <p:nvPr/>
          </p:nvGrpSpPr>
          <p:grpSpPr>
            <a:xfrm>
              <a:off x="3709430" y="1533596"/>
              <a:ext cx="2524168" cy="1903242"/>
              <a:chOff x="3728129" y="1771261"/>
              <a:chExt cx="2535510" cy="1911794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55EDB1B-687C-3A6B-A01A-C14845F7A599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587EAF7-299B-1C81-549B-4DCB7B9279E2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16C394D-892F-59E5-C7EE-C97F28896432}"/>
                </a:ext>
              </a:extLst>
            </p:cNvPr>
            <p:cNvGrpSpPr/>
            <p:nvPr/>
          </p:nvGrpSpPr>
          <p:grpSpPr>
            <a:xfrm>
              <a:off x="3782527" y="2515362"/>
              <a:ext cx="2377975" cy="779499"/>
              <a:chOff x="3806897" y="4014603"/>
              <a:chExt cx="2377975" cy="779499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8C2985E-CFB6-50C7-EC75-C84CFBF721F3}"/>
                  </a:ext>
                </a:extLst>
              </p:cNvPr>
              <p:cNvSpPr/>
              <p:nvPr/>
            </p:nvSpPr>
            <p:spPr>
              <a:xfrm rot="5400000">
                <a:off x="5201324" y="3810553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75CBCA2-6DE7-1CC8-682C-CC049F54EF07}"/>
                  </a:ext>
                </a:extLst>
              </p:cNvPr>
              <p:cNvSpPr/>
              <p:nvPr/>
            </p:nvSpPr>
            <p:spPr>
              <a:xfrm rot="5400000">
                <a:off x="4012338" y="3809165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83508D9-55B3-91A9-C3FD-78E00991368B}"/>
                  </a:ext>
                </a:extLst>
              </p:cNvPr>
              <p:cNvSpPr/>
              <p:nvPr/>
            </p:nvSpPr>
            <p:spPr>
              <a:xfrm rot="5400000">
                <a:off x="4847435" y="3417928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83E7CD1-BDD6-0AC5-D8A3-50C8A9CFF6D3}"/>
                  </a:ext>
                </a:extLst>
              </p:cNvPr>
              <p:cNvSpPr/>
              <p:nvPr/>
            </p:nvSpPr>
            <p:spPr>
              <a:xfrm rot="5400000">
                <a:off x="4847435" y="339458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02F5060-0BE4-C63E-7FED-FFF25257AB58}"/>
                  </a:ext>
                </a:extLst>
              </p:cNvPr>
              <p:cNvSpPr/>
              <p:nvPr/>
            </p:nvSpPr>
            <p:spPr>
              <a:xfrm rot="5400000">
                <a:off x="4847435" y="337124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D773F5E-4777-77DC-6DFB-113E5A5FB67C}"/>
                  </a:ext>
                </a:extLst>
              </p:cNvPr>
              <p:cNvSpPr/>
              <p:nvPr/>
            </p:nvSpPr>
            <p:spPr>
              <a:xfrm rot="5400000">
                <a:off x="4847435" y="334789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01E3157-BAA1-481D-D650-7AD19C583785}"/>
                  </a:ext>
                </a:extLst>
              </p:cNvPr>
              <p:cNvSpPr/>
              <p:nvPr/>
            </p:nvSpPr>
            <p:spPr>
              <a:xfrm rot="5400000">
                <a:off x="4847435" y="332455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81685FC-C755-820F-69C2-2C67C05D88CC}"/>
                  </a:ext>
                </a:extLst>
              </p:cNvPr>
              <p:cNvSpPr/>
              <p:nvPr/>
            </p:nvSpPr>
            <p:spPr>
              <a:xfrm rot="5400000">
                <a:off x="4847435" y="330120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01E5957-CBDE-A1AD-B20C-4BA76E7257E9}"/>
                  </a:ext>
                </a:extLst>
              </p:cNvPr>
              <p:cNvSpPr/>
              <p:nvPr/>
            </p:nvSpPr>
            <p:spPr>
              <a:xfrm rot="5400000">
                <a:off x="4847435" y="327785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614A0BF-7DE4-1539-52B9-B4C7AE3C0FC1}"/>
                  </a:ext>
                </a:extLst>
              </p:cNvPr>
              <p:cNvSpPr/>
              <p:nvPr/>
            </p:nvSpPr>
            <p:spPr>
              <a:xfrm rot="5400000">
                <a:off x="4847435" y="325451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7F32272-F696-E4A7-A7E0-1C4F54E1EC0C}"/>
                  </a:ext>
                </a:extLst>
              </p:cNvPr>
              <p:cNvSpPr/>
              <p:nvPr/>
            </p:nvSpPr>
            <p:spPr>
              <a:xfrm rot="5400000">
                <a:off x="4847435" y="323116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E528EBA4-952A-F3F2-BAF9-9B101A71BC74}"/>
                  </a:ext>
                </a:extLst>
              </p:cNvPr>
              <p:cNvSpPr/>
              <p:nvPr/>
            </p:nvSpPr>
            <p:spPr>
              <a:xfrm rot="5400000">
                <a:off x="4847435" y="320782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385CA19-D600-8E8F-68B8-85B35B623FAC}"/>
                  </a:ext>
                </a:extLst>
              </p:cNvPr>
              <p:cNvSpPr/>
              <p:nvPr/>
            </p:nvSpPr>
            <p:spPr>
              <a:xfrm rot="5400000">
                <a:off x="4847435" y="318447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C64D874-B4A8-60F8-D191-3368ADF32E35}"/>
                  </a:ext>
                </a:extLst>
              </p:cNvPr>
              <p:cNvSpPr/>
              <p:nvPr/>
            </p:nvSpPr>
            <p:spPr>
              <a:xfrm rot="5400000">
                <a:off x="4847435" y="316112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B46C32F-1BCA-5473-5731-DE3B1C5CF9F0}"/>
                  </a:ext>
                </a:extLst>
              </p:cNvPr>
              <p:cNvSpPr/>
              <p:nvPr/>
            </p:nvSpPr>
            <p:spPr>
              <a:xfrm rot="5400000">
                <a:off x="4847435" y="313778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73FAB54-0329-52BC-B6A1-CAEA79A21211}"/>
                  </a:ext>
                </a:extLst>
              </p:cNvPr>
              <p:cNvSpPr/>
              <p:nvPr/>
            </p:nvSpPr>
            <p:spPr>
              <a:xfrm rot="5400000">
                <a:off x="4847435" y="311443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4758C29-AD72-6D99-F840-759E3D6BF070}"/>
                  </a:ext>
                </a:extLst>
              </p:cNvPr>
              <p:cNvSpPr/>
              <p:nvPr/>
            </p:nvSpPr>
            <p:spPr>
              <a:xfrm rot="5400000">
                <a:off x="4847435" y="309109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EA6ACC5-B6BD-676C-3C0E-B41E579276D4}"/>
                  </a:ext>
                </a:extLst>
              </p:cNvPr>
              <p:cNvSpPr/>
              <p:nvPr/>
            </p:nvSpPr>
            <p:spPr>
              <a:xfrm rot="5400000">
                <a:off x="4847435" y="306774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446FA05-7819-9852-B2C8-7154A8480002}"/>
                  </a:ext>
                </a:extLst>
              </p:cNvPr>
              <p:cNvSpPr/>
              <p:nvPr/>
            </p:nvSpPr>
            <p:spPr>
              <a:xfrm rot="5400000">
                <a:off x="4847435" y="304439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8A35E28-5079-99BF-A896-0EBAC440FAD6}"/>
                  </a:ext>
                </a:extLst>
              </p:cNvPr>
              <p:cNvSpPr/>
              <p:nvPr/>
            </p:nvSpPr>
            <p:spPr>
              <a:xfrm rot="5400000">
                <a:off x="4847435" y="302105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10C81B4-A254-1487-3340-7836EAC236FD}"/>
                </a:ext>
              </a:extLst>
            </p:cNvPr>
            <p:cNvSpPr/>
            <p:nvPr/>
          </p:nvSpPr>
          <p:spPr>
            <a:xfrm rot="5400000">
              <a:off x="4101808" y="985840"/>
              <a:ext cx="1739413" cy="2377976"/>
            </a:xfrm>
            <a:custGeom>
              <a:avLst/>
              <a:gdLst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739415 w 1740110"/>
                <a:gd name="connsiteY6" fmla="*/ 1190378 h 2377976"/>
                <a:gd name="connsiteX7" fmla="*/ 1442516 w 1740110"/>
                <a:gd name="connsiteY7" fmla="*/ 2377976 h 2377976"/>
                <a:gd name="connsiteX8" fmla="*/ 2 w 1740110"/>
                <a:gd name="connsiteY8" fmla="*/ 2377976 h 2377976"/>
                <a:gd name="connsiteX9" fmla="*/ 297249 w 1740110"/>
                <a:gd name="connsiteY9" fmla="*/ 1188992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442516 w 1740110"/>
                <a:gd name="connsiteY6" fmla="*/ 2377976 h 2377976"/>
                <a:gd name="connsiteX7" fmla="*/ 2 w 1740110"/>
                <a:gd name="connsiteY7" fmla="*/ 2377976 h 2377976"/>
                <a:gd name="connsiteX8" fmla="*/ 297249 w 1740110"/>
                <a:gd name="connsiteY8" fmla="*/ 1188992 h 2377976"/>
                <a:gd name="connsiteX9" fmla="*/ 0 w 1740110"/>
                <a:gd name="connsiteY9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442516 w 1740110"/>
                <a:gd name="connsiteY4" fmla="*/ 2377976 h 2377976"/>
                <a:gd name="connsiteX5" fmla="*/ 2 w 1740110"/>
                <a:gd name="connsiteY5" fmla="*/ 2377976 h 2377976"/>
                <a:gd name="connsiteX6" fmla="*/ 297249 w 1740110"/>
                <a:gd name="connsiteY6" fmla="*/ 1188992 h 2377976"/>
                <a:gd name="connsiteX7" fmla="*/ 0 w 1740110"/>
                <a:gd name="connsiteY7" fmla="*/ 0 h 2377976"/>
                <a:gd name="connsiteX0" fmla="*/ 0 w 1739413"/>
                <a:gd name="connsiteY0" fmla="*/ 0 h 2377976"/>
                <a:gd name="connsiteX1" fmla="*/ 1442514 w 1739413"/>
                <a:gd name="connsiteY1" fmla="*/ 0 h 2377976"/>
                <a:gd name="connsiteX2" fmla="*/ 1739413 w 1739413"/>
                <a:gd name="connsiteY2" fmla="*/ 1187598 h 2377976"/>
                <a:gd name="connsiteX3" fmla="*/ 1442516 w 1739413"/>
                <a:gd name="connsiteY3" fmla="*/ 2377976 h 2377976"/>
                <a:gd name="connsiteX4" fmla="*/ 2 w 1739413"/>
                <a:gd name="connsiteY4" fmla="*/ 2377976 h 2377976"/>
                <a:gd name="connsiteX5" fmla="*/ 297249 w 1739413"/>
                <a:gd name="connsiteY5" fmla="*/ 1188992 h 2377976"/>
                <a:gd name="connsiteX6" fmla="*/ 0 w 1739413"/>
                <a:gd name="connsiteY6" fmla="*/ 0 h 23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9413" h="2377976">
                  <a:moveTo>
                    <a:pt x="0" y="0"/>
                  </a:moveTo>
                  <a:lnTo>
                    <a:pt x="1442514" y="0"/>
                  </a:lnTo>
                  <a:lnTo>
                    <a:pt x="1739413" y="1187598"/>
                  </a:lnTo>
                  <a:lnTo>
                    <a:pt x="1442516" y="2377976"/>
                  </a:lnTo>
                  <a:lnTo>
                    <a:pt x="2" y="2377976"/>
                  </a:lnTo>
                  <a:lnTo>
                    <a:pt x="297249" y="1188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76">
              <a:extLst>
                <a:ext uri="{FF2B5EF4-FFF2-40B4-BE49-F238E27FC236}">
                  <a16:creationId xmlns:a16="http://schemas.microsoft.com/office/drawing/2014/main" id="{041B56D4-F718-F005-DCE2-DAE2E849A2CB}"/>
                </a:ext>
              </a:extLst>
            </p:cNvPr>
            <p:cNvSpPr/>
            <p:nvPr/>
          </p:nvSpPr>
          <p:spPr>
            <a:xfrm rot="16200000" flipH="1">
              <a:off x="4695260" y="1579989"/>
              <a:ext cx="1740108" cy="1190378"/>
            </a:xfrm>
            <a:prstGeom prst="parallelogram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74CDD43-EB93-3C77-5A15-F392450DA739}"/>
                </a:ext>
              </a:extLst>
            </p:cNvPr>
            <p:cNvSpPr/>
            <p:nvPr/>
          </p:nvSpPr>
          <p:spPr>
            <a:xfrm rot="5400000">
              <a:off x="4641275" y="1662470"/>
              <a:ext cx="1677777" cy="1020081"/>
            </a:xfrm>
            <a:custGeom>
              <a:avLst/>
              <a:gdLst>
                <a:gd name="connsiteX0" fmla="*/ 0 w 1677777"/>
                <a:gd name="connsiteY0" fmla="*/ 209706 h 1020081"/>
                <a:gd name="connsiteX1" fmla="*/ 8123 w 1677777"/>
                <a:gd name="connsiteY1" fmla="*/ 37761 h 1020081"/>
                <a:gd name="connsiteX2" fmla="*/ 13355 w 1677777"/>
                <a:gd name="connsiteY2" fmla="*/ 1785 h 1020081"/>
                <a:gd name="connsiteX3" fmla="*/ 27241 w 1677777"/>
                <a:gd name="connsiteY3" fmla="*/ 0 h 1020081"/>
                <a:gd name="connsiteX4" fmla="*/ 1454360 w 1677777"/>
                <a:gd name="connsiteY4" fmla="*/ 0 h 1020081"/>
                <a:gd name="connsiteX5" fmla="*/ 1448868 w 1677777"/>
                <a:gd name="connsiteY5" fmla="*/ 37761 h 1020081"/>
                <a:gd name="connsiteX6" fmla="*/ 1440745 w 1677777"/>
                <a:gd name="connsiteY6" fmla="*/ 209706 h 1020081"/>
                <a:gd name="connsiteX7" fmla="*/ 1633267 w 1677777"/>
                <a:gd name="connsiteY7" fmla="*/ 939436 h 1020081"/>
                <a:gd name="connsiteX8" fmla="*/ 1677777 w 1677777"/>
                <a:gd name="connsiteY8" fmla="*/ 988053 h 1020081"/>
                <a:gd name="connsiteX9" fmla="*/ 1669195 w 1677777"/>
                <a:gd name="connsiteY9" fmla="*/ 1020081 h 1020081"/>
                <a:gd name="connsiteX10" fmla="*/ 275173 w 1677777"/>
                <a:gd name="connsiteY10" fmla="*/ 1020081 h 1020081"/>
                <a:gd name="connsiteX11" fmla="*/ 244233 w 1677777"/>
                <a:gd name="connsiteY11" fmla="*/ 995920 h 1020081"/>
                <a:gd name="connsiteX12" fmla="*/ 0 w 1677777"/>
                <a:gd name="connsiteY12" fmla="*/ 209706 h 102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7777" h="1020081">
                  <a:moveTo>
                    <a:pt x="0" y="209706"/>
                  </a:moveTo>
                  <a:cubicBezTo>
                    <a:pt x="0" y="150809"/>
                    <a:pt x="2796" y="93303"/>
                    <a:pt x="8123" y="37761"/>
                  </a:cubicBezTo>
                  <a:lnTo>
                    <a:pt x="13355" y="1785"/>
                  </a:lnTo>
                  <a:lnTo>
                    <a:pt x="27241" y="0"/>
                  </a:lnTo>
                  <a:lnTo>
                    <a:pt x="1454360" y="0"/>
                  </a:lnTo>
                  <a:lnTo>
                    <a:pt x="1448868" y="37761"/>
                  </a:lnTo>
                  <a:cubicBezTo>
                    <a:pt x="1443542" y="93303"/>
                    <a:pt x="1440745" y="150809"/>
                    <a:pt x="1440745" y="209706"/>
                  </a:cubicBezTo>
                  <a:cubicBezTo>
                    <a:pt x="1440745" y="518918"/>
                    <a:pt x="1517825" y="789766"/>
                    <a:pt x="1633267" y="939436"/>
                  </a:cubicBezTo>
                  <a:lnTo>
                    <a:pt x="1677777" y="988053"/>
                  </a:lnTo>
                  <a:lnTo>
                    <a:pt x="1669195" y="1020081"/>
                  </a:lnTo>
                  <a:lnTo>
                    <a:pt x="275173" y="1020081"/>
                  </a:lnTo>
                  <a:lnTo>
                    <a:pt x="244233" y="995920"/>
                  </a:lnTo>
                  <a:cubicBezTo>
                    <a:pt x="100676" y="866368"/>
                    <a:pt x="0" y="563091"/>
                    <a:pt x="0" y="2097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82F0EEA-F551-8AD9-EB10-06E2BAA60FE1}"/>
                </a:ext>
              </a:extLst>
            </p:cNvPr>
            <p:cNvGrpSpPr/>
            <p:nvPr/>
          </p:nvGrpSpPr>
          <p:grpSpPr>
            <a:xfrm>
              <a:off x="3857263" y="1517232"/>
              <a:ext cx="1038122" cy="1361671"/>
              <a:chOff x="3881633" y="3867691"/>
              <a:chExt cx="1038122" cy="1361671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8FCE701-E2D6-896D-D430-230FF2ABFB4A}"/>
                  </a:ext>
                </a:extLst>
              </p:cNvPr>
              <p:cNvSpPr/>
              <p:nvPr/>
            </p:nvSpPr>
            <p:spPr>
              <a:xfrm rot="5400000">
                <a:off x="4271233" y="3478091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E0CAF0F-BA46-2E55-9D22-902C83A38613}"/>
                  </a:ext>
                </a:extLst>
              </p:cNvPr>
              <p:cNvSpPr/>
              <p:nvPr/>
            </p:nvSpPr>
            <p:spPr>
              <a:xfrm rot="5400000">
                <a:off x="4271233" y="35352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8B798E8E-0382-5DC2-91A6-CA1F79795EF7}"/>
                  </a:ext>
                </a:extLst>
              </p:cNvPr>
              <p:cNvSpPr/>
              <p:nvPr/>
            </p:nvSpPr>
            <p:spPr>
              <a:xfrm rot="5400000">
                <a:off x="4271233" y="359023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36B154C-7140-92F1-076A-4A1C72260968}"/>
                  </a:ext>
                </a:extLst>
              </p:cNvPr>
              <p:cNvSpPr/>
              <p:nvPr/>
            </p:nvSpPr>
            <p:spPr>
              <a:xfrm rot="5400000">
                <a:off x="4271233" y="36473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0D9EF46-3D85-692F-CCB5-75039C60C6C6}"/>
                  </a:ext>
                </a:extLst>
              </p:cNvPr>
              <p:cNvSpPr/>
              <p:nvPr/>
            </p:nvSpPr>
            <p:spPr>
              <a:xfrm rot="5400000">
                <a:off x="4271233" y="37257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6357BB2-8DCE-F5E0-15BE-85D8C72AC922}"/>
                  </a:ext>
                </a:extLst>
              </p:cNvPr>
              <p:cNvSpPr/>
              <p:nvPr/>
            </p:nvSpPr>
            <p:spPr>
              <a:xfrm rot="5400000">
                <a:off x="4271233" y="378289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9FB919E-C4A6-91B1-0086-19670AF8F91B}"/>
                  </a:ext>
                </a:extLst>
              </p:cNvPr>
              <p:cNvSpPr/>
              <p:nvPr/>
            </p:nvSpPr>
            <p:spPr>
              <a:xfrm rot="5400000">
                <a:off x="4271233" y="38378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EBB15FD-9CBC-7A01-094E-A5F954DF8E79}"/>
                  </a:ext>
                </a:extLst>
              </p:cNvPr>
              <p:cNvSpPr/>
              <p:nvPr/>
            </p:nvSpPr>
            <p:spPr>
              <a:xfrm rot="5400000">
                <a:off x="4271233" y="389503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463ACCE7-0E9E-445D-D25D-19BA9D12FD9C}"/>
                  </a:ext>
                </a:extLst>
              </p:cNvPr>
              <p:cNvSpPr/>
              <p:nvPr/>
            </p:nvSpPr>
            <p:spPr>
              <a:xfrm rot="5400000">
                <a:off x="4271233" y="396704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A800955-B25D-9322-88FF-FBEFBB3C779B}"/>
                  </a:ext>
                </a:extLst>
              </p:cNvPr>
              <p:cNvSpPr/>
              <p:nvPr/>
            </p:nvSpPr>
            <p:spPr>
              <a:xfrm rot="5400000">
                <a:off x="4271233" y="402419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18E754A-DBC9-F248-B225-A7E20544BE6A}"/>
                  </a:ext>
                </a:extLst>
              </p:cNvPr>
              <p:cNvSpPr/>
              <p:nvPr/>
            </p:nvSpPr>
            <p:spPr>
              <a:xfrm rot="5400000">
                <a:off x="4271233" y="407918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58053EA-9A89-149B-8881-A4C4319C2788}"/>
                  </a:ext>
                </a:extLst>
              </p:cNvPr>
              <p:cNvSpPr/>
              <p:nvPr/>
            </p:nvSpPr>
            <p:spPr>
              <a:xfrm rot="5400000">
                <a:off x="4271233" y="413633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6D561A3-1996-7DD0-A41A-CD9241AC2CB8}"/>
                  </a:ext>
                </a:extLst>
              </p:cNvPr>
              <p:cNvSpPr/>
              <p:nvPr/>
            </p:nvSpPr>
            <p:spPr>
              <a:xfrm rot="5400000">
                <a:off x="4271233" y="419564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6F0FE2B-B6AC-18E3-9355-32D3EE6F3D9B}"/>
                  </a:ext>
                </a:extLst>
              </p:cNvPr>
              <p:cNvSpPr/>
              <p:nvPr/>
            </p:nvSpPr>
            <p:spPr>
              <a:xfrm rot="5400000">
                <a:off x="4271233" y="425279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92E5EDF-567A-BA65-1453-BD79B3470ED7}"/>
                  </a:ext>
                </a:extLst>
              </p:cNvPr>
              <p:cNvSpPr/>
              <p:nvPr/>
            </p:nvSpPr>
            <p:spPr>
              <a:xfrm rot="5400000">
                <a:off x="4271233" y="430778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8259BB3-9417-7A22-97C1-160FD5EDE624}"/>
                  </a:ext>
                </a:extLst>
              </p:cNvPr>
              <p:cNvSpPr/>
              <p:nvPr/>
            </p:nvSpPr>
            <p:spPr>
              <a:xfrm rot="5400000">
                <a:off x="4271233" y="436493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50BEECF-CAAC-B528-B2FC-44B10DB9E62C}"/>
                  </a:ext>
                </a:extLst>
              </p:cNvPr>
              <p:cNvSpPr/>
              <p:nvPr/>
            </p:nvSpPr>
            <p:spPr>
              <a:xfrm rot="5400000">
                <a:off x="4271233" y="441154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36D9346-B429-350E-C020-FF3463272602}"/>
                  </a:ext>
                </a:extLst>
              </p:cNvPr>
              <p:cNvSpPr/>
              <p:nvPr/>
            </p:nvSpPr>
            <p:spPr>
              <a:xfrm rot="5400000">
                <a:off x="4271233" y="446869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412A653-7DCD-9043-D05C-27C7354B80F7}"/>
                  </a:ext>
                </a:extLst>
              </p:cNvPr>
              <p:cNvSpPr/>
              <p:nvPr/>
            </p:nvSpPr>
            <p:spPr>
              <a:xfrm rot="5400000">
                <a:off x="4271233" y="452368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6F46EF8-A2E0-406E-2CE2-E4726DCD4113}"/>
                  </a:ext>
                </a:extLst>
              </p:cNvPr>
              <p:cNvSpPr/>
              <p:nvPr/>
            </p:nvSpPr>
            <p:spPr>
              <a:xfrm rot="5400000">
                <a:off x="4271233" y="4580840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4F4BB245-20BF-2B8B-7720-68BBFC678895}"/>
                </a:ext>
              </a:extLst>
            </p:cNvPr>
            <p:cNvGrpSpPr/>
            <p:nvPr/>
          </p:nvGrpSpPr>
          <p:grpSpPr>
            <a:xfrm>
              <a:off x="5027601" y="1517232"/>
              <a:ext cx="905121" cy="1347339"/>
              <a:chOff x="5051971" y="3894141"/>
              <a:chExt cx="905121" cy="134733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1BB0A49-F8DF-D5E7-2BF4-4A45960AF021}"/>
                  </a:ext>
                </a:extLst>
              </p:cNvPr>
              <p:cNvSpPr/>
              <p:nvPr/>
            </p:nvSpPr>
            <p:spPr>
              <a:xfrm rot="5400000">
                <a:off x="5382237" y="356387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E1A2EA7-6328-9E59-D1BB-9904E6004E84}"/>
                  </a:ext>
                </a:extLst>
              </p:cNvPr>
              <p:cNvSpPr/>
              <p:nvPr/>
            </p:nvSpPr>
            <p:spPr>
              <a:xfrm rot="5400000">
                <a:off x="5382237" y="362191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CB83197-465C-4E4D-3B63-5EBC415EB7B4}"/>
                  </a:ext>
                </a:extLst>
              </p:cNvPr>
              <p:cNvSpPr/>
              <p:nvPr/>
            </p:nvSpPr>
            <p:spPr>
              <a:xfrm rot="5400000">
                <a:off x="5382237" y="367995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BB31E39-FA6D-76BE-6516-92694B693AA0}"/>
                  </a:ext>
                </a:extLst>
              </p:cNvPr>
              <p:cNvSpPr/>
              <p:nvPr/>
            </p:nvSpPr>
            <p:spPr>
              <a:xfrm rot="5400000">
                <a:off x="5382237" y="373799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71AC4DCF-FF50-0280-F45F-D253C546B60A}"/>
                  </a:ext>
                </a:extLst>
              </p:cNvPr>
              <p:cNvSpPr/>
              <p:nvPr/>
            </p:nvSpPr>
            <p:spPr>
              <a:xfrm rot="5400000">
                <a:off x="5382237" y="379603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65A5D39-65F8-7478-99B3-C25FE6DF00F2}"/>
                  </a:ext>
                </a:extLst>
              </p:cNvPr>
              <p:cNvSpPr/>
              <p:nvPr/>
            </p:nvSpPr>
            <p:spPr>
              <a:xfrm rot="5400000">
                <a:off x="5382237" y="385407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2A1B82C-89D4-3E57-ECBA-EDB7117711AA}"/>
                  </a:ext>
                </a:extLst>
              </p:cNvPr>
              <p:cNvSpPr/>
              <p:nvPr/>
            </p:nvSpPr>
            <p:spPr>
              <a:xfrm rot="5400000">
                <a:off x="5382237" y="391210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BBAED93-41A1-08F5-5663-026A80644C6D}"/>
                  </a:ext>
                </a:extLst>
              </p:cNvPr>
              <p:cNvSpPr/>
              <p:nvPr/>
            </p:nvSpPr>
            <p:spPr>
              <a:xfrm rot="5400000">
                <a:off x="5382237" y="397014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924501C-36D7-DFDA-4DF1-192F7DAE3F19}"/>
                  </a:ext>
                </a:extLst>
              </p:cNvPr>
              <p:cNvSpPr/>
              <p:nvPr/>
            </p:nvSpPr>
            <p:spPr>
              <a:xfrm rot="5400000">
                <a:off x="5382237" y="402818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5D96BB7-6BA5-9205-4AD4-AB0EE62CA7E0}"/>
                  </a:ext>
                </a:extLst>
              </p:cNvPr>
              <p:cNvSpPr/>
              <p:nvPr/>
            </p:nvSpPr>
            <p:spPr>
              <a:xfrm rot="5400000">
                <a:off x="5382237" y="4086226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254B64F-1855-AFB9-C582-737FAAB883E1}"/>
                  </a:ext>
                </a:extLst>
              </p:cNvPr>
              <p:cNvSpPr/>
              <p:nvPr/>
            </p:nvSpPr>
            <p:spPr>
              <a:xfrm rot="5400000">
                <a:off x="5382237" y="414426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9FC83918-2CA2-8019-AFD6-22CC39792934}"/>
                  </a:ext>
                </a:extLst>
              </p:cNvPr>
              <p:cNvSpPr/>
              <p:nvPr/>
            </p:nvSpPr>
            <p:spPr>
              <a:xfrm rot="5400000">
                <a:off x="5382237" y="420230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BE8A307-0E03-936F-3E18-C376C4EB306F}"/>
                  </a:ext>
                </a:extLst>
              </p:cNvPr>
              <p:cNvSpPr/>
              <p:nvPr/>
            </p:nvSpPr>
            <p:spPr>
              <a:xfrm rot="5400000">
                <a:off x="5382237" y="426034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D0B2B28-AB71-2A6E-864F-D0A771B0E2F7}"/>
                  </a:ext>
                </a:extLst>
              </p:cNvPr>
              <p:cNvSpPr/>
              <p:nvPr/>
            </p:nvSpPr>
            <p:spPr>
              <a:xfrm rot="5400000">
                <a:off x="5382237" y="431838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1BB46F3-8536-CD21-E14F-7DB1B6E03A59}"/>
                  </a:ext>
                </a:extLst>
              </p:cNvPr>
              <p:cNvSpPr/>
              <p:nvPr/>
            </p:nvSpPr>
            <p:spPr>
              <a:xfrm rot="5400000">
                <a:off x="5382237" y="437642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FD233FD-41F9-48CB-32E7-94EF10139539}"/>
                  </a:ext>
                </a:extLst>
              </p:cNvPr>
              <p:cNvSpPr/>
              <p:nvPr/>
            </p:nvSpPr>
            <p:spPr>
              <a:xfrm rot="5400000">
                <a:off x="5382237" y="443446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C9CF001-62AE-2961-D7CC-0C3FFA137FBB}"/>
                  </a:ext>
                </a:extLst>
              </p:cNvPr>
              <p:cNvSpPr/>
              <p:nvPr/>
            </p:nvSpPr>
            <p:spPr>
              <a:xfrm rot="5400000">
                <a:off x="5382237" y="449249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957CA48-FDDB-DC98-D058-5BEA291D4D67}"/>
                  </a:ext>
                </a:extLst>
              </p:cNvPr>
              <p:cNvSpPr/>
              <p:nvPr/>
            </p:nvSpPr>
            <p:spPr>
              <a:xfrm rot="5400000">
                <a:off x="5382237" y="455053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1087EA50-515E-764C-BF35-E4E9406FB958}"/>
                  </a:ext>
                </a:extLst>
              </p:cNvPr>
              <p:cNvSpPr/>
              <p:nvPr/>
            </p:nvSpPr>
            <p:spPr>
              <a:xfrm rot="5400000">
                <a:off x="5382237" y="460857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EC2CAE0-BD47-B0F8-5DCC-0488E2534213}"/>
                  </a:ext>
                </a:extLst>
              </p:cNvPr>
              <p:cNvSpPr/>
              <p:nvPr/>
            </p:nvSpPr>
            <p:spPr>
              <a:xfrm rot="5400000">
                <a:off x="5382237" y="466662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F6FABF13-4E98-480B-93DA-18F2E956D784}"/>
              </a:ext>
            </a:extLst>
          </p:cNvPr>
          <p:cNvGrpSpPr/>
          <p:nvPr/>
        </p:nvGrpSpPr>
        <p:grpSpPr>
          <a:xfrm>
            <a:off x="750570" y="1245163"/>
            <a:ext cx="2524168" cy="1976442"/>
            <a:chOff x="750570" y="1460396"/>
            <a:chExt cx="2524168" cy="1976442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3EEB1132-C6ED-EA81-AE11-FB077C96A0A5}"/>
                </a:ext>
              </a:extLst>
            </p:cNvPr>
            <p:cNvGrpSpPr/>
            <p:nvPr/>
          </p:nvGrpSpPr>
          <p:grpSpPr>
            <a:xfrm>
              <a:off x="750570" y="1533596"/>
              <a:ext cx="2524168" cy="1903242"/>
              <a:chOff x="3728129" y="1771261"/>
              <a:chExt cx="2535510" cy="1911794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72E809D-3860-8D86-1BEA-DECD254ED08B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1FC4C4D-5E19-56BF-15A9-5FB8972050B6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DD84B4F-BC1E-8D57-919D-DE15B9E68ED2}"/>
                </a:ext>
              </a:extLst>
            </p:cNvPr>
            <p:cNvGrpSpPr/>
            <p:nvPr/>
          </p:nvGrpSpPr>
          <p:grpSpPr>
            <a:xfrm>
              <a:off x="823667" y="2515362"/>
              <a:ext cx="2377975" cy="779499"/>
              <a:chOff x="3806897" y="4014603"/>
              <a:chExt cx="2377975" cy="779499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4ECD0AEA-D5DC-B1F0-2354-DBBAA8406EC0}"/>
                  </a:ext>
                </a:extLst>
              </p:cNvPr>
              <p:cNvSpPr/>
              <p:nvPr/>
            </p:nvSpPr>
            <p:spPr>
              <a:xfrm rot="5400000">
                <a:off x="5201324" y="3810553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0EBC82F1-0975-03AE-EE70-7B9A53FFB2DE}"/>
                  </a:ext>
                </a:extLst>
              </p:cNvPr>
              <p:cNvSpPr/>
              <p:nvPr/>
            </p:nvSpPr>
            <p:spPr>
              <a:xfrm rot="5400000">
                <a:off x="4012338" y="3809165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6749BC0-D037-6DBB-1307-F122E8F5F9CE}"/>
                  </a:ext>
                </a:extLst>
              </p:cNvPr>
              <p:cNvSpPr/>
              <p:nvPr/>
            </p:nvSpPr>
            <p:spPr>
              <a:xfrm rot="5400000">
                <a:off x="4847435" y="3417928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3037781-9654-72B6-13EE-7FC417CC64FC}"/>
                  </a:ext>
                </a:extLst>
              </p:cNvPr>
              <p:cNvSpPr/>
              <p:nvPr/>
            </p:nvSpPr>
            <p:spPr>
              <a:xfrm rot="5400000">
                <a:off x="4847435" y="339458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3F1719A-9480-6E71-E6B9-E109947E6FA7}"/>
                  </a:ext>
                </a:extLst>
              </p:cNvPr>
              <p:cNvSpPr/>
              <p:nvPr/>
            </p:nvSpPr>
            <p:spPr>
              <a:xfrm rot="5400000">
                <a:off x="4847435" y="337124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0ACA942-EFAA-FC1B-F88C-89C626891BE8}"/>
                  </a:ext>
                </a:extLst>
              </p:cNvPr>
              <p:cNvSpPr/>
              <p:nvPr/>
            </p:nvSpPr>
            <p:spPr>
              <a:xfrm rot="5400000">
                <a:off x="4847435" y="334789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F70A9DE-944C-9F59-CB29-730D27284FC2}"/>
                  </a:ext>
                </a:extLst>
              </p:cNvPr>
              <p:cNvSpPr/>
              <p:nvPr/>
            </p:nvSpPr>
            <p:spPr>
              <a:xfrm rot="5400000">
                <a:off x="4847435" y="332455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C864284-36B5-A10E-A87A-5508A350E2C8}"/>
                  </a:ext>
                </a:extLst>
              </p:cNvPr>
              <p:cNvSpPr/>
              <p:nvPr/>
            </p:nvSpPr>
            <p:spPr>
              <a:xfrm rot="5400000">
                <a:off x="4847435" y="330120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70688CC-885F-5090-DF49-A380C00B4872}"/>
                  </a:ext>
                </a:extLst>
              </p:cNvPr>
              <p:cNvSpPr/>
              <p:nvPr/>
            </p:nvSpPr>
            <p:spPr>
              <a:xfrm rot="5400000">
                <a:off x="4847435" y="327785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4107CDB-3F4F-5CBB-5136-9B27AE4CB6CC}"/>
                  </a:ext>
                </a:extLst>
              </p:cNvPr>
              <p:cNvSpPr/>
              <p:nvPr/>
            </p:nvSpPr>
            <p:spPr>
              <a:xfrm rot="5400000">
                <a:off x="4847435" y="325451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D8FB85D-C879-7DFA-90F3-FB2FAA47B91A}"/>
                  </a:ext>
                </a:extLst>
              </p:cNvPr>
              <p:cNvSpPr/>
              <p:nvPr/>
            </p:nvSpPr>
            <p:spPr>
              <a:xfrm rot="5400000">
                <a:off x="4847435" y="323116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B7A2F02-F8CC-464F-7892-C1F853CAF454}"/>
                  </a:ext>
                </a:extLst>
              </p:cNvPr>
              <p:cNvSpPr/>
              <p:nvPr/>
            </p:nvSpPr>
            <p:spPr>
              <a:xfrm rot="5400000">
                <a:off x="4847435" y="320782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AB90065-5FC6-580B-7094-522A8F569179}"/>
                  </a:ext>
                </a:extLst>
              </p:cNvPr>
              <p:cNvSpPr/>
              <p:nvPr/>
            </p:nvSpPr>
            <p:spPr>
              <a:xfrm rot="5400000">
                <a:off x="4847435" y="318447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9A2CB6D-CA7D-6879-6822-EA0610467271}"/>
                  </a:ext>
                </a:extLst>
              </p:cNvPr>
              <p:cNvSpPr/>
              <p:nvPr/>
            </p:nvSpPr>
            <p:spPr>
              <a:xfrm rot="5400000">
                <a:off x="4847435" y="316112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078A923-E4C4-F434-AD8B-2396BD64F337}"/>
                  </a:ext>
                </a:extLst>
              </p:cNvPr>
              <p:cNvSpPr/>
              <p:nvPr/>
            </p:nvSpPr>
            <p:spPr>
              <a:xfrm rot="5400000">
                <a:off x="4847435" y="313778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094F484-EEB3-705F-96EA-73C7A71CBEB4}"/>
                  </a:ext>
                </a:extLst>
              </p:cNvPr>
              <p:cNvSpPr/>
              <p:nvPr/>
            </p:nvSpPr>
            <p:spPr>
              <a:xfrm rot="5400000">
                <a:off x="4847435" y="311443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85AB86FF-08FF-C2CF-8858-2DD0ECD59DB4}"/>
                  </a:ext>
                </a:extLst>
              </p:cNvPr>
              <p:cNvSpPr/>
              <p:nvPr/>
            </p:nvSpPr>
            <p:spPr>
              <a:xfrm rot="5400000">
                <a:off x="4847435" y="309109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10DD005-E860-4C6E-354E-CC53EE59E005}"/>
                  </a:ext>
                </a:extLst>
              </p:cNvPr>
              <p:cNvSpPr/>
              <p:nvPr/>
            </p:nvSpPr>
            <p:spPr>
              <a:xfrm rot="5400000">
                <a:off x="4847435" y="306774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95C8A97-CFD1-2E8F-061B-B03A33C501EC}"/>
                  </a:ext>
                </a:extLst>
              </p:cNvPr>
              <p:cNvSpPr/>
              <p:nvPr/>
            </p:nvSpPr>
            <p:spPr>
              <a:xfrm rot="5400000">
                <a:off x="4847435" y="304439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7BDBE4A-0A7A-1BA8-0521-69282CB57FB7}"/>
                  </a:ext>
                </a:extLst>
              </p:cNvPr>
              <p:cNvSpPr/>
              <p:nvPr/>
            </p:nvSpPr>
            <p:spPr>
              <a:xfrm rot="5400000">
                <a:off x="4847435" y="302105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8CFA01E-916A-1DE8-B2DC-6ADC9EC4988D}"/>
                </a:ext>
              </a:extLst>
            </p:cNvPr>
            <p:cNvSpPr/>
            <p:nvPr/>
          </p:nvSpPr>
          <p:spPr>
            <a:xfrm rot="5400000">
              <a:off x="1142948" y="1141115"/>
              <a:ext cx="1739413" cy="2377976"/>
            </a:xfrm>
            <a:custGeom>
              <a:avLst/>
              <a:gdLst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739415 w 1740110"/>
                <a:gd name="connsiteY6" fmla="*/ 1190378 h 2377976"/>
                <a:gd name="connsiteX7" fmla="*/ 1442516 w 1740110"/>
                <a:gd name="connsiteY7" fmla="*/ 2377976 h 2377976"/>
                <a:gd name="connsiteX8" fmla="*/ 2 w 1740110"/>
                <a:gd name="connsiteY8" fmla="*/ 2377976 h 2377976"/>
                <a:gd name="connsiteX9" fmla="*/ 297249 w 1740110"/>
                <a:gd name="connsiteY9" fmla="*/ 1188992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442516 w 1740110"/>
                <a:gd name="connsiteY6" fmla="*/ 2377976 h 2377976"/>
                <a:gd name="connsiteX7" fmla="*/ 2 w 1740110"/>
                <a:gd name="connsiteY7" fmla="*/ 2377976 h 2377976"/>
                <a:gd name="connsiteX8" fmla="*/ 297249 w 1740110"/>
                <a:gd name="connsiteY8" fmla="*/ 1188992 h 2377976"/>
                <a:gd name="connsiteX9" fmla="*/ 0 w 1740110"/>
                <a:gd name="connsiteY9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442516 w 1740110"/>
                <a:gd name="connsiteY4" fmla="*/ 2377976 h 2377976"/>
                <a:gd name="connsiteX5" fmla="*/ 2 w 1740110"/>
                <a:gd name="connsiteY5" fmla="*/ 2377976 h 2377976"/>
                <a:gd name="connsiteX6" fmla="*/ 297249 w 1740110"/>
                <a:gd name="connsiteY6" fmla="*/ 1188992 h 2377976"/>
                <a:gd name="connsiteX7" fmla="*/ 0 w 1740110"/>
                <a:gd name="connsiteY7" fmla="*/ 0 h 2377976"/>
                <a:gd name="connsiteX0" fmla="*/ 0 w 1739413"/>
                <a:gd name="connsiteY0" fmla="*/ 0 h 2377976"/>
                <a:gd name="connsiteX1" fmla="*/ 1442514 w 1739413"/>
                <a:gd name="connsiteY1" fmla="*/ 0 h 2377976"/>
                <a:gd name="connsiteX2" fmla="*/ 1739413 w 1739413"/>
                <a:gd name="connsiteY2" fmla="*/ 1187598 h 2377976"/>
                <a:gd name="connsiteX3" fmla="*/ 1442516 w 1739413"/>
                <a:gd name="connsiteY3" fmla="*/ 2377976 h 2377976"/>
                <a:gd name="connsiteX4" fmla="*/ 2 w 1739413"/>
                <a:gd name="connsiteY4" fmla="*/ 2377976 h 2377976"/>
                <a:gd name="connsiteX5" fmla="*/ 297249 w 1739413"/>
                <a:gd name="connsiteY5" fmla="*/ 1188992 h 2377976"/>
                <a:gd name="connsiteX6" fmla="*/ 0 w 1739413"/>
                <a:gd name="connsiteY6" fmla="*/ 0 h 23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9413" h="2377976">
                  <a:moveTo>
                    <a:pt x="0" y="0"/>
                  </a:moveTo>
                  <a:lnTo>
                    <a:pt x="1442514" y="0"/>
                  </a:lnTo>
                  <a:lnTo>
                    <a:pt x="1739413" y="1187598"/>
                  </a:lnTo>
                  <a:lnTo>
                    <a:pt x="1442516" y="2377976"/>
                  </a:lnTo>
                  <a:lnTo>
                    <a:pt x="2" y="2377976"/>
                  </a:lnTo>
                  <a:lnTo>
                    <a:pt x="297249" y="1188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平行四辺形 146">
              <a:extLst>
                <a:ext uri="{FF2B5EF4-FFF2-40B4-BE49-F238E27FC236}">
                  <a16:creationId xmlns:a16="http://schemas.microsoft.com/office/drawing/2014/main" id="{CF19B8E8-48C7-E52F-D41B-48401008FEDF}"/>
                </a:ext>
              </a:extLst>
            </p:cNvPr>
            <p:cNvSpPr/>
            <p:nvPr/>
          </p:nvSpPr>
          <p:spPr>
            <a:xfrm rot="16200000" flipH="1">
              <a:off x="1736400" y="1735264"/>
              <a:ext cx="1740108" cy="1190378"/>
            </a:xfrm>
            <a:prstGeom prst="parallelogram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10A67728-4734-4783-D87E-2524F7E259BB}"/>
                </a:ext>
              </a:extLst>
            </p:cNvPr>
            <p:cNvSpPr/>
            <p:nvPr/>
          </p:nvSpPr>
          <p:spPr>
            <a:xfrm rot="5400000">
              <a:off x="1682415" y="1817745"/>
              <a:ext cx="1677777" cy="1020081"/>
            </a:xfrm>
            <a:custGeom>
              <a:avLst/>
              <a:gdLst>
                <a:gd name="connsiteX0" fmla="*/ 0 w 1677777"/>
                <a:gd name="connsiteY0" fmla="*/ 209706 h 1020081"/>
                <a:gd name="connsiteX1" fmla="*/ 8123 w 1677777"/>
                <a:gd name="connsiteY1" fmla="*/ 37761 h 1020081"/>
                <a:gd name="connsiteX2" fmla="*/ 13355 w 1677777"/>
                <a:gd name="connsiteY2" fmla="*/ 1785 h 1020081"/>
                <a:gd name="connsiteX3" fmla="*/ 27241 w 1677777"/>
                <a:gd name="connsiteY3" fmla="*/ 0 h 1020081"/>
                <a:gd name="connsiteX4" fmla="*/ 1454360 w 1677777"/>
                <a:gd name="connsiteY4" fmla="*/ 0 h 1020081"/>
                <a:gd name="connsiteX5" fmla="*/ 1448868 w 1677777"/>
                <a:gd name="connsiteY5" fmla="*/ 37761 h 1020081"/>
                <a:gd name="connsiteX6" fmla="*/ 1440745 w 1677777"/>
                <a:gd name="connsiteY6" fmla="*/ 209706 h 1020081"/>
                <a:gd name="connsiteX7" fmla="*/ 1633267 w 1677777"/>
                <a:gd name="connsiteY7" fmla="*/ 939436 h 1020081"/>
                <a:gd name="connsiteX8" fmla="*/ 1677777 w 1677777"/>
                <a:gd name="connsiteY8" fmla="*/ 988053 h 1020081"/>
                <a:gd name="connsiteX9" fmla="*/ 1669195 w 1677777"/>
                <a:gd name="connsiteY9" fmla="*/ 1020081 h 1020081"/>
                <a:gd name="connsiteX10" fmla="*/ 275173 w 1677777"/>
                <a:gd name="connsiteY10" fmla="*/ 1020081 h 1020081"/>
                <a:gd name="connsiteX11" fmla="*/ 244233 w 1677777"/>
                <a:gd name="connsiteY11" fmla="*/ 995920 h 1020081"/>
                <a:gd name="connsiteX12" fmla="*/ 0 w 1677777"/>
                <a:gd name="connsiteY12" fmla="*/ 209706 h 102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7777" h="1020081">
                  <a:moveTo>
                    <a:pt x="0" y="209706"/>
                  </a:moveTo>
                  <a:cubicBezTo>
                    <a:pt x="0" y="150809"/>
                    <a:pt x="2796" y="93303"/>
                    <a:pt x="8123" y="37761"/>
                  </a:cubicBezTo>
                  <a:lnTo>
                    <a:pt x="13355" y="1785"/>
                  </a:lnTo>
                  <a:lnTo>
                    <a:pt x="27241" y="0"/>
                  </a:lnTo>
                  <a:lnTo>
                    <a:pt x="1454360" y="0"/>
                  </a:lnTo>
                  <a:lnTo>
                    <a:pt x="1448868" y="37761"/>
                  </a:lnTo>
                  <a:cubicBezTo>
                    <a:pt x="1443542" y="93303"/>
                    <a:pt x="1440745" y="150809"/>
                    <a:pt x="1440745" y="209706"/>
                  </a:cubicBezTo>
                  <a:cubicBezTo>
                    <a:pt x="1440745" y="518918"/>
                    <a:pt x="1517825" y="789766"/>
                    <a:pt x="1633267" y="939436"/>
                  </a:cubicBezTo>
                  <a:lnTo>
                    <a:pt x="1677777" y="988053"/>
                  </a:lnTo>
                  <a:lnTo>
                    <a:pt x="1669195" y="1020081"/>
                  </a:lnTo>
                  <a:lnTo>
                    <a:pt x="275173" y="1020081"/>
                  </a:lnTo>
                  <a:lnTo>
                    <a:pt x="244233" y="995920"/>
                  </a:lnTo>
                  <a:cubicBezTo>
                    <a:pt x="100676" y="866368"/>
                    <a:pt x="0" y="563091"/>
                    <a:pt x="0" y="2097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D6D2D9D-800F-E1D9-3AA5-CF0ED7D1E6EE}"/>
                </a:ext>
              </a:extLst>
            </p:cNvPr>
            <p:cNvGrpSpPr/>
            <p:nvPr/>
          </p:nvGrpSpPr>
          <p:grpSpPr>
            <a:xfrm>
              <a:off x="898403" y="1672507"/>
              <a:ext cx="1038122" cy="1361671"/>
              <a:chOff x="3881633" y="3867691"/>
              <a:chExt cx="1038122" cy="1361671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2B2A490-4E93-8772-55FD-7F77A53FE2EE}"/>
                  </a:ext>
                </a:extLst>
              </p:cNvPr>
              <p:cNvSpPr/>
              <p:nvPr/>
            </p:nvSpPr>
            <p:spPr>
              <a:xfrm rot="5400000">
                <a:off x="4271233" y="3478091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9663FF2-FC0D-5B3A-8653-5C56A480A5B0}"/>
                  </a:ext>
                </a:extLst>
              </p:cNvPr>
              <p:cNvSpPr/>
              <p:nvPr/>
            </p:nvSpPr>
            <p:spPr>
              <a:xfrm rot="5400000">
                <a:off x="4271233" y="35352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B518561-DAB6-DB8E-8729-E3BB5C567773}"/>
                  </a:ext>
                </a:extLst>
              </p:cNvPr>
              <p:cNvSpPr/>
              <p:nvPr/>
            </p:nvSpPr>
            <p:spPr>
              <a:xfrm rot="5400000">
                <a:off x="4271233" y="359023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3FC4BE6-3EAE-8092-5002-5402C0C91903}"/>
                  </a:ext>
                </a:extLst>
              </p:cNvPr>
              <p:cNvSpPr/>
              <p:nvPr/>
            </p:nvSpPr>
            <p:spPr>
              <a:xfrm rot="5400000">
                <a:off x="4271233" y="36473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4F9B387-3ABD-BEAA-6E28-EC5E51C34D4E}"/>
                  </a:ext>
                </a:extLst>
              </p:cNvPr>
              <p:cNvSpPr/>
              <p:nvPr/>
            </p:nvSpPr>
            <p:spPr>
              <a:xfrm rot="5400000">
                <a:off x="4271233" y="37257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BADC5A8-5639-43EE-0A53-1A5B8C6BD23F}"/>
                  </a:ext>
                </a:extLst>
              </p:cNvPr>
              <p:cNvSpPr/>
              <p:nvPr/>
            </p:nvSpPr>
            <p:spPr>
              <a:xfrm rot="5400000">
                <a:off x="4271233" y="378289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04AC3F2B-2FAC-C879-1C17-7EC6214E3232}"/>
                  </a:ext>
                </a:extLst>
              </p:cNvPr>
              <p:cNvSpPr/>
              <p:nvPr/>
            </p:nvSpPr>
            <p:spPr>
              <a:xfrm rot="5400000">
                <a:off x="4271233" y="38378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12FDAD5-7AA7-EB0F-E422-8DE3B956FF32}"/>
                  </a:ext>
                </a:extLst>
              </p:cNvPr>
              <p:cNvSpPr/>
              <p:nvPr/>
            </p:nvSpPr>
            <p:spPr>
              <a:xfrm rot="5400000">
                <a:off x="4271233" y="389503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3875DED-2251-5D3F-0C44-78FA72CFC59E}"/>
                  </a:ext>
                </a:extLst>
              </p:cNvPr>
              <p:cNvSpPr/>
              <p:nvPr/>
            </p:nvSpPr>
            <p:spPr>
              <a:xfrm rot="5400000">
                <a:off x="4271233" y="396704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100F79A-C5BB-C21B-F2B2-650AAF794B9F}"/>
                  </a:ext>
                </a:extLst>
              </p:cNvPr>
              <p:cNvSpPr/>
              <p:nvPr/>
            </p:nvSpPr>
            <p:spPr>
              <a:xfrm rot="5400000">
                <a:off x="4271233" y="402419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7B5A6A4-BC5F-8381-019B-5AFD54BFFF61}"/>
                  </a:ext>
                </a:extLst>
              </p:cNvPr>
              <p:cNvSpPr/>
              <p:nvPr/>
            </p:nvSpPr>
            <p:spPr>
              <a:xfrm rot="5400000">
                <a:off x="4271233" y="407918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71AEADA-32B1-55DE-5506-BC5074821C2B}"/>
                  </a:ext>
                </a:extLst>
              </p:cNvPr>
              <p:cNvSpPr/>
              <p:nvPr/>
            </p:nvSpPr>
            <p:spPr>
              <a:xfrm rot="5400000">
                <a:off x="4271233" y="413633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CFA12CB-56F9-18D5-BCAF-C64B0DFCFF54}"/>
                  </a:ext>
                </a:extLst>
              </p:cNvPr>
              <p:cNvSpPr/>
              <p:nvPr/>
            </p:nvSpPr>
            <p:spPr>
              <a:xfrm rot="5400000">
                <a:off x="4271233" y="419564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9916BC2-D670-9621-B6AD-75308A6C0AB5}"/>
                  </a:ext>
                </a:extLst>
              </p:cNvPr>
              <p:cNvSpPr/>
              <p:nvPr/>
            </p:nvSpPr>
            <p:spPr>
              <a:xfrm rot="5400000">
                <a:off x="4271233" y="425279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52C630E-88DE-1AF5-82DD-DAD055A1EC09}"/>
                  </a:ext>
                </a:extLst>
              </p:cNvPr>
              <p:cNvSpPr/>
              <p:nvPr/>
            </p:nvSpPr>
            <p:spPr>
              <a:xfrm rot="5400000">
                <a:off x="4271233" y="430778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4DB6D7F-C958-5272-ED7C-7469646A30DE}"/>
                  </a:ext>
                </a:extLst>
              </p:cNvPr>
              <p:cNvSpPr/>
              <p:nvPr/>
            </p:nvSpPr>
            <p:spPr>
              <a:xfrm rot="5400000">
                <a:off x="4271233" y="436493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599DA76-E4A8-15DF-AFF6-69D662A51D7B}"/>
                  </a:ext>
                </a:extLst>
              </p:cNvPr>
              <p:cNvSpPr/>
              <p:nvPr/>
            </p:nvSpPr>
            <p:spPr>
              <a:xfrm rot="5400000">
                <a:off x="4271233" y="441154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AC0A8F34-51C2-A859-9C90-F1708AC9CF37}"/>
                  </a:ext>
                </a:extLst>
              </p:cNvPr>
              <p:cNvSpPr/>
              <p:nvPr/>
            </p:nvSpPr>
            <p:spPr>
              <a:xfrm rot="5400000">
                <a:off x="4271233" y="446869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A1A2282E-A6C8-1E3B-47B7-D5DBFC9E5BAC}"/>
                  </a:ext>
                </a:extLst>
              </p:cNvPr>
              <p:cNvSpPr/>
              <p:nvPr/>
            </p:nvSpPr>
            <p:spPr>
              <a:xfrm rot="5400000">
                <a:off x="4271233" y="452368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64A0D276-39D6-2142-C87A-70E2248CB4C7}"/>
                  </a:ext>
                </a:extLst>
              </p:cNvPr>
              <p:cNvSpPr/>
              <p:nvPr/>
            </p:nvSpPr>
            <p:spPr>
              <a:xfrm rot="5400000">
                <a:off x="4271233" y="4580840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9E2E6DF-39BE-41D1-475F-876FD102AF41}"/>
                </a:ext>
              </a:extLst>
            </p:cNvPr>
            <p:cNvGrpSpPr/>
            <p:nvPr/>
          </p:nvGrpSpPr>
          <p:grpSpPr>
            <a:xfrm>
              <a:off x="2068741" y="1672507"/>
              <a:ext cx="905121" cy="1347339"/>
              <a:chOff x="5051971" y="3894141"/>
              <a:chExt cx="905121" cy="1347339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02AE6E9-0101-1B84-ED07-C584DA18A083}"/>
                  </a:ext>
                </a:extLst>
              </p:cNvPr>
              <p:cNvSpPr/>
              <p:nvPr/>
            </p:nvSpPr>
            <p:spPr>
              <a:xfrm rot="5400000">
                <a:off x="5382237" y="356387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1A83980-4CF9-3FD5-3B11-65AF703C1D50}"/>
                  </a:ext>
                </a:extLst>
              </p:cNvPr>
              <p:cNvSpPr/>
              <p:nvPr/>
            </p:nvSpPr>
            <p:spPr>
              <a:xfrm rot="5400000">
                <a:off x="5382237" y="362191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0374781-5017-9AB0-6B2D-3AE784EFAB05}"/>
                  </a:ext>
                </a:extLst>
              </p:cNvPr>
              <p:cNvSpPr/>
              <p:nvPr/>
            </p:nvSpPr>
            <p:spPr>
              <a:xfrm rot="5400000">
                <a:off x="5382237" y="367995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5D4B103-1372-4DF7-54EA-04F5EA33E206}"/>
                  </a:ext>
                </a:extLst>
              </p:cNvPr>
              <p:cNvSpPr/>
              <p:nvPr/>
            </p:nvSpPr>
            <p:spPr>
              <a:xfrm rot="5400000">
                <a:off x="5382237" y="373799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BF76CB4-B09A-EC68-6B1C-36F338E722AC}"/>
                  </a:ext>
                </a:extLst>
              </p:cNvPr>
              <p:cNvSpPr/>
              <p:nvPr/>
            </p:nvSpPr>
            <p:spPr>
              <a:xfrm rot="5400000">
                <a:off x="5382237" y="379603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95224F4-9C97-97C6-766F-EC7FCBB5371C}"/>
                  </a:ext>
                </a:extLst>
              </p:cNvPr>
              <p:cNvSpPr/>
              <p:nvPr/>
            </p:nvSpPr>
            <p:spPr>
              <a:xfrm rot="5400000">
                <a:off x="5382237" y="385407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B0DEFD3-AB56-89B6-EDDF-1507B2084E18}"/>
                  </a:ext>
                </a:extLst>
              </p:cNvPr>
              <p:cNvSpPr/>
              <p:nvPr/>
            </p:nvSpPr>
            <p:spPr>
              <a:xfrm rot="5400000">
                <a:off x="5382237" y="391210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5515B19E-13F9-1A64-2471-DCD93D18E630}"/>
                  </a:ext>
                </a:extLst>
              </p:cNvPr>
              <p:cNvSpPr/>
              <p:nvPr/>
            </p:nvSpPr>
            <p:spPr>
              <a:xfrm rot="5400000">
                <a:off x="5382237" y="397014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416BC35-20EF-34CF-0965-78B66401DACB}"/>
                  </a:ext>
                </a:extLst>
              </p:cNvPr>
              <p:cNvSpPr/>
              <p:nvPr/>
            </p:nvSpPr>
            <p:spPr>
              <a:xfrm rot="5400000">
                <a:off x="5382237" y="402818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06F18B3-6779-2D24-58BB-912DF3CC1E28}"/>
                  </a:ext>
                </a:extLst>
              </p:cNvPr>
              <p:cNvSpPr/>
              <p:nvPr/>
            </p:nvSpPr>
            <p:spPr>
              <a:xfrm rot="5400000">
                <a:off x="5382237" y="4086226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390E3D8-AE3E-BB0B-BC62-677205712367}"/>
                  </a:ext>
                </a:extLst>
              </p:cNvPr>
              <p:cNvSpPr/>
              <p:nvPr/>
            </p:nvSpPr>
            <p:spPr>
              <a:xfrm rot="5400000">
                <a:off x="5382237" y="414426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282B09C-57AC-BD5F-5B95-B35FFB90D26E}"/>
                  </a:ext>
                </a:extLst>
              </p:cNvPr>
              <p:cNvSpPr/>
              <p:nvPr/>
            </p:nvSpPr>
            <p:spPr>
              <a:xfrm rot="5400000">
                <a:off x="5382237" y="420230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0AE20EF-D8E4-5961-9F91-32AA54909155}"/>
                  </a:ext>
                </a:extLst>
              </p:cNvPr>
              <p:cNvSpPr/>
              <p:nvPr/>
            </p:nvSpPr>
            <p:spPr>
              <a:xfrm rot="5400000">
                <a:off x="5382237" y="426034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9F43A9D-B282-B38D-C622-AE0E43CCFEB9}"/>
                  </a:ext>
                </a:extLst>
              </p:cNvPr>
              <p:cNvSpPr/>
              <p:nvPr/>
            </p:nvSpPr>
            <p:spPr>
              <a:xfrm rot="5400000">
                <a:off x="5382237" y="431838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8C18596-B998-744F-B9BD-4312A004BDA6}"/>
                  </a:ext>
                </a:extLst>
              </p:cNvPr>
              <p:cNvSpPr/>
              <p:nvPr/>
            </p:nvSpPr>
            <p:spPr>
              <a:xfrm rot="5400000">
                <a:off x="5382237" y="437642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8B254C7-491A-F496-E209-D14F193985B9}"/>
                  </a:ext>
                </a:extLst>
              </p:cNvPr>
              <p:cNvSpPr/>
              <p:nvPr/>
            </p:nvSpPr>
            <p:spPr>
              <a:xfrm rot="5400000">
                <a:off x="5382237" y="443446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78C4052B-94EE-CF7F-C4DC-806676E879A5}"/>
                  </a:ext>
                </a:extLst>
              </p:cNvPr>
              <p:cNvSpPr/>
              <p:nvPr/>
            </p:nvSpPr>
            <p:spPr>
              <a:xfrm rot="5400000">
                <a:off x="5382237" y="449249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8059FE7-F289-5128-C3DC-41DE4C3308BC}"/>
                  </a:ext>
                </a:extLst>
              </p:cNvPr>
              <p:cNvSpPr/>
              <p:nvPr/>
            </p:nvSpPr>
            <p:spPr>
              <a:xfrm rot="5400000">
                <a:off x="5382237" y="455053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A9D80A0-986A-0FD0-376D-9EA35FA8C153}"/>
                  </a:ext>
                </a:extLst>
              </p:cNvPr>
              <p:cNvSpPr/>
              <p:nvPr/>
            </p:nvSpPr>
            <p:spPr>
              <a:xfrm rot="5400000">
                <a:off x="5382237" y="460857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AC306CC-6F57-B734-5C77-97521E1F08A3}"/>
                  </a:ext>
                </a:extLst>
              </p:cNvPr>
              <p:cNvSpPr/>
              <p:nvPr/>
            </p:nvSpPr>
            <p:spPr>
              <a:xfrm rot="5400000">
                <a:off x="5382237" y="466662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D9B0D999-6C9D-5525-787C-41DCA2BF22C4}"/>
              </a:ext>
            </a:extLst>
          </p:cNvPr>
          <p:cNvGrpSpPr/>
          <p:nvPr/>
        </p:nvGrpSpPr>
        <p:grpSpPr>
          <a:xfrm>
            <a:off x="3709430" y="4041990"/>
            <a:ext cx="2524169" cy="2131718"/>
            <a:chOff x="3709430" y="3914990"/>
            <a:chExt cx="2524169" cy="2131718"/>
          </a:xfrm>
        </p:grpSpPr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9C5A5137-B40C-BB5E-281C-AE26E9621D9A}"/>
                </a:ext>
              </a:extLst>
            </p:cNvPr>
            <p:cNvSpPr/>
            <p:nvPr/>
          </p:nvSpPr>
          <p:spPr>
            <a:xfrm rot="5400000">
              <a:off x="3905656" y="3718765"/>
              <a:ext cx="2131717" cy="2524168"/>
            </a:xfrm>
            <a:custGeom>
              <a:avLst/>
              <a:gdLst>
                <a:gd name="connsiteX0" fmla="*/ 0 w 2131717"/>
                <a:gd name="connsiteY0" fmla="*/ 73095 h 2524168"/>
                <a:gd name="connsiteX1" fmla="*/ 3 w 2131717"/>
                <a:gd name="connsiteY1" fmla="*/ 73095 h 2524168"/>
                <a:gd name="connsiteX2" fmla="*/ 3 w 2131717"/>
                <a:gd name="connsiteY2" fmla="*/ 73095 h 2524168"/>
                <a:gd name="connsiteX3" fmla="*/ 246749 w 2131717"/>
                <a:gd name="connsiteY3" fmla="*/ 73095 h 2524168"/>
                <a:gd name="connsiteX4" fmla="*/ 228475 w 2131717"/>
                <a:gd name="connsiteY4" fmla="*/ 0 h 2524168"/>
                <a:gd name="connsiteX5" fmla="*/ 285369 w 2131717"/>
                <a:gd name="connsiteY5" fmla="*/ 0 h 2524168"/>
                <a:gd name="connsiteX6" fmla="*/ 1759672 w 2131717"/>
                <a:gd name="connsiteY6" fmla="*/ 0 h 2524168"/>
                <a:gd name="connsiteX7" fmla="*/ 1816566 w 2131717"/>
                <a:gd name="connsiteY7" fmla="*/ 0 h 2524168"/>
                <a:gd name="connsiteX8" fmla="*/ 2131717 w 2131717"/>
                <a:gd name="connsiteY8" fmla="*/ 1260608 h 2524168"/>
                <a:gd name="connsiteX9" fmla="*/ 1816569 w 2131717"/>
                <a:gd name="connsiteY9" fmla="*/ 2524168 h 2524168"/>
                <a:gd name="connsiteX10" fmla="*/ 1759675 w 2131717"/>
                <a:gd name="connsiteY10" fmla="*/ 2524168 h 2524168"/>
                <a:gd name="connsiteX11" fmla="*/ 285372 w 2131717"/>
                <a:gd name="connsiteY11" fmla="*/ 2524168 h 2524168"/>
                <a:gd name="connsiteX12" fmla="*/ 228478 w 2131717"/>
                <a:gd name="connsiteY12" fmla="*/ 2524168 h 2524168"/>
                <a:gd name="connsiteX13" fmla="*/ 246752 w 2131717"/>
                <a:gd name="connsiteY13" fmla="*/ 2451072 h 2524168"/>
                <a:gd name="connsiteX14" fmla="*/ 2 w 2131717"/>
                <a:gd name="connsiteY14" fmla="*/ 2451072 h 2524168"/>
                <a:gd name="connsiteX15" fmla="*/ 297250 w 2131717"/>
                <a:gd name="connsiteY15" fmla="*/ 1262088 h 2524168"/>
                <a:gd name="connsiteX16" fmla="*/ 296122 w 2131717"/>
                <a:gd name="connsiteY16" fmla="*/ 1257578 h 2524168"/>
                <a:gd name="connsiteX17" fmla="*/ 272734 w 2131717"/>
                <a:gd name="connsiteY17" fmla="*/ 1239314 h 2524168"/>
                <a:gd name="connsiteX18" fmla="*/ 28501 w 2131717"/>
                <a:gd name="connsiteY18" fmla="*/ 453100 h 2524168"/>
                <a:gd name="connsiteX19" fmla="*/ 36624 w 2131717"/>
                <a:gd name="connsiteY19" fmla="*/ 281155 h 2524168"/>
                <a:gd name="connsiteX20" fmla="*/ 41856 w 2131717"/>
                <a:gd name="connsiteY20" fmla="*/ 245179 h 2524168"/>
                <a:gd name="connsiteX21" fmla="*/ 42986 w 2131717"/>
                <a:gd name="connsiteY21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31717" h="2524168">
                  <a:moveTo>
                    <a:pt x="0" y="73095"/>
                  </a:moveTo>
                  <a:lnTo>
                    <a:pt x="3" y="73095"/>
                  </a:lnTo>
                  <a:lnTo>
                    <a:pt x="3" y="73095"/>
                  </a:lnTo>
                  <a:lnTo>
                    <a:pt x="246749" y="73095"/>
                  </a:lnTo>
                  <a:lnTo>
                    <a:pt x="228475" y="0"/>
                  </a:lnTo>
                  <a:lnTo>
                    <a:pt x="285369" y="0"/>
                  </a:lnTo>
                  <a:lnTo>
                    <a:pt x="1759672" y="0"/>
                  </a:lnTo>
                  <a:lnTo>
                    <a:pt x="1816566" y="0"/>
                  </a:lnTo>
                  <a:lnTo>
                    <a:pt x="2131717" y="1260608"/>
                  </a:lnTo>
                  <a:lnTo>
                    <a:pt x="1816569" y="2524168"/>
                  </a:lnTo>
                  <a:lnTo>
                    <a:pt x="1759675" y="2524168"/>
                  </a:lnTo>
                  <a:lnTo>
                    <a:pt x="285372" y="2524168"/>
                  </a:lnTo>
                  <a:lnTo>
                    <a:pt x="228478" y="2524168"/>
                  </a:lnTo>
                  <a:lnTo>
                    <a:pt x="246752" y="2451072"/>
                  </a:lnTo>
                  <a:lnTo>
                    <a:pt x="2" y="2451072"/>
                  </a:lnTo>
                  <a:lnTo>
                    <a:pt x="297250" y="1262088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0F765B6E-2C1E-8D5C-80B6-BF14CF735CF1}"/>
                </a:ext>
              </a:extLst>
            </p:cNvPr>
            <p:cNvGrpSpPr/>
            <p:nvPr/>
          </p:nvGrpSpPr>
          <p:grpSpPr>
            <a:xfrm>
              <a:off x="3709430" y="3914991"/>
              <a:ext cx="2524168" cy="2131717"/>
              <a:chOff x="3709430" y="6816921"/>
              <a:chExt cx="2524168" cy="2131717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40CA501A-45E7-F1D6-44C3-3A4FF590154B}"/>
                  </a:ext>
                </a:extLst>
              </p:cNvPr>
              <p:cNvGrpSpPr/>
              <p:nvPr/>
            </p:nvGrpSpPr>
            <p:grpSpPr>
              <a:xfrm>
                <a:off x="3709430" y="7045396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7FBF76FE-20D2-E59E-92F2-2C1D3A45C16A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0AF885A-FAAF-04C4-D2D1-CBC1EF9C60BC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131D024D-7EB0-56C1-6D29-6E7D65D2D6B2}"/>
                  </a:ext>
                </a:extLst>
              </p:cNvPr>
              <p:cNvGrpSpPr/>
              <p:nvPr/>
            </p:nvGrpSpPr>
            <p:grpSpPr>
              <a:xfrm>
                <a:off x="3782527" y="6816921"/>
                <a:ext cx="2377976" cy="1989740"/>
                <a:chOff x="3782527" y="6816921"/>
                <a:chExt cx="2377976" cy="1989740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5DFAA32-2085-30E6-85DF-6A6C1117005C}"/>
                    </a:ext>
                  </a:extLst>
                </p:cNvPr>
                <p:cNvSpPr/>
                <p:nvPr/>
              </p:nvSpPr>
              <p:spPr>
                <a:xfrm rot="5400000">
                  <a:off x="5176954" y="7823112"/>
                  <a:ext cx="779498" cy="1187598"/>
                </a:xfrm>
                <a:custGeom>
                  <a:avLst/>
                  <a:gdLst>
                    <a:gd name="connsiteX0" fmla="*/ 0 w 1442280"/>
                    <a:gd name="connsiteY0" fmla="*/ 1188526 h 1188992"/>
                    <a:gd name="connsiteX1" fmla="*/ 959681 w 1442280"/>
                    <a:gd name="connsiteY1" fmla="*/ 1187598 h 1188992"/>
                    <a:gd name="connsiteX2" fmla="*/ 662782 w 1442280"/>
                    <a:gd name="connsiteY2" fmla="*/ 0 h 1188992"/>
                    <a:gd name="connsiteX3" fmla="*/ 1145381 w 1442280"/>
                    <a:gd name="connsiteY3" fmla="*/ 0 h 1188992"/>
                    <a:gd name="connsiteX4" fmla="*/ 1442280 w 1442280"/>
                    <a:gd name="connsiteY4" fmla="*/ 1187598 h 1188992"/>
                    <a:gd name="connsiteX5" fmla="*/ 116 w 1442280"/>
                    <a:gd name="connsiteY5" fmla="*/ 1188992 h 1188992"/>
                    <a:gd name="connsiteX0" fmla="*/ 4926 w 1447090"/>
                    <a:gd name="connsiteY0" fmla="*/ 1188992 h 1276034"/>
                    <a:gd name="connsiteX1" fmla="*/ 964491 w 1447090"/>
                    <a:gd name="connsiteY1" fmla="*/ 1187598 h 1276034"/>
                    <a:gd name="connsiteX2" fmla="*/ 667592 w 1447090"/>
                    <a:gd name="connsiteY2" fmla="*/ 0 h 1276034"/>
                    <a:gd name="connsiteX3" fmla="*/ 1150191 w 1447090"/>
                    <a:gd name="connsiteY3" fmla="*/ 0 h 1276034"/>
                    <a:gd name="connsiteX4" fmla="*/ 1447090 w 1447090"/>
                    <a:gd name="connsiteY4" fmla="*/ 1187598 h 1276034"/>
                    <a:gd name="connsiteX5" fmla="*/ 4926 w 1447090"/>
                    <a:gd name="connsiteY5" fmla="*/ 1188992 h 1276034"/>
                    <a:gd name="connsiteX0" fmla="*/ 779498 w 779498"/>
                    <a:gd name="connsiteY0" fmla="*/ 1187598 h 1187598"/>
                    <a:gd name="connsiteX1" fmla="*/ 296899 w 779498"/>
                    <a:gd name="connsiteY1" fmla="*/ 1187598 h 1187598"/>
                    <a:gd name="connsiteX2" fmla="*/ 0 w 779498"/>
                    <a:gd name="connsiteY2" fmla="*/ 0 h 1187598"/>
                    <a:gd name="connsiteX3" fmla="*/ 482599 w 779498"/>
                    <a:gd name="connsiteY3" fmla="*/ 0 h 1187598"/>
                    <a:gd name="connsiteX4" fmla="*/ 779498 w 779498"/>
                    <a:gd name="connsiteY4" fmla="*/ 1187598 h 1187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9498" h="1187598">
                      <a:moveTo>
                        <a:pt x="779498" y="1187598"/>
                      </a:moveTo>
                      <a:lnTo>
                        <a:pt x="296899" y="1187598"/>
                      </a:lnTo>
                      <a:lnTo>
                        <a:pt x="0" y="0"/>
                      </a:lnTo>
                      <a:lnTo>
                        <a:pt x="482599" y="0"/>
                      </a:lnTo>
                      <a:lnTo>
                        <a:pt x="779498" y="118759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8B204075-F5C0-8BAC-D94A-E320A51928C5}"/>
                    </a:ext>
                  </a:extLst>
                </p:cNvPr>
                <p:cNvSpPr/>
                <p:nvPr/>
              </p:nvSpPr>
              <p:spPr>
                <a:xfrm rot="5400000">
                  <a:off x="3987968" y="7821724"/>
                  <a:ext cx="779496" cy="1190378"/>
                </a:xfrm>
                <a:custGeom>
                  <a:avLst/>
                  <a:gdLst>
                    <a:gd name="connsiteX0" fmla="*/ 0 w 779496"/>
                    <a:gd name="connsiteY0" fmla="*/ 1190378 h 1190378"/>
                    <a:gd name="connsiteX1" fmla="*/ 296780 w 779496"/>
                    <a:gd name="connsiteY1" fmla="*/ 467 h 1190378"/>
                    <a:gd name="connsiteX2" fmla="*/ 779496 w 779496"/>
                    <a:gd name="connsiteY2" fmla="*/ 0 h 1190378"/>
                    <a:gd name="connsiteX3" fmla="*/ 482599 w 779496"/>
                    <a:gd name="connsiteY3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9496" h="1190378">
                      <a:moveTo>
                        <a:pt x="0" y="1190378"/>
                      </a:moveTo>
                      <a:lnTo>
                        <a:pt x="296780" y="467"/>
                      </a:lnTo>
                      <a:lnTo>
                        <a:pt x="779496" y="0"/>
                      </a:lnTo>
                      <a:lnTo>
                        <a:pt x="482599" y="119037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7034E559-CB60-0A2B-979C-615C4A0B4189}"/>
                    </a:ext>
                  </a:extLst>
                </p:cNvPr>
                <p:cNvSpPr/>
                <p:nvPr/>
              </p:nvSpPr>
              <p:spPr>
                <a:xfrm rot="5400000">
                  <a:off x="4101808" y="6497640"/>
                  <a:ext cx="1739413" cy="2377976"/>
                </a:xfrm>
                <a:custGeom>
                  <a:avLst/>
                  <a:gdLst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740108 w 1740110"/>
                    <a:gd name="connsiteY5" fmla="*/ 1190378 h 2377976"/>
                    <a:gd name="connsiteX6" fmla="*/ 1739415 w 1740110"/>
                    <a:gd name="connsiteY6" fmla="*/ 1190378 h 2377976"/>
                    <a:gd name="connsiteX7" fmla="*/ 1442516 w 1740110"/>
                    <a:gd name="connsiteY7" fmla="*/ 2377976 h 2377976"/>
                    <a:gd name="connsiteX8" fmla="*/ 2 w 1740110"/>
                    <a:gd name="connsiteY8" fmla="*/ 2377976 h 2377976"/>
                    <a:gd name="connsiteX9" fmla="*/ 297249 w 1740110"/>
                    <a:gd name="connsiteY9" fmla="*/ 1188992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740108 w 1740110"/>
                    <a:gd name="connsiteY5" fmla="*/ 1190378 h 2377976"/>
                    <a:gd name="connsiteX6" fmla="*/ 1442516 w 1740110"/>
                    <a:gd name="connsiteY6" fmla="*/ 2377976 h 2377976"/>
                    <a:gd name="connsiteX7" fmla="*/ 2 w 1740110"/>
                    <a:gd name="connsiteY7" fmla="*/ 2377976 h 2377976"/>
                    <a:gd name="connsiteX8" fmla="*/ 297249 w 1740110"/>
                    <a:gd name="connsiteY8" fmla="*/ 1188992 h 2377976"/>
                    <a:gd name="connsiteX9" fmla="*/ 0 w 1740110"/>
                    <a:gd name="connsiteY9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442516 w 1740110"/>
                    <a:gd name="connsiteY5" fmla="*/ 2377976 h 2377976"/>
                    <a:gd name="connsiteX6" fmla="*/ 2 w 1740110"/>
                    <a:gd name="connsiteY6" fmla="*/ 2377976 h 2377976"/>
                    <a:gd name="connsiteX7" fmla="*/ 297249 w 1740110"/>
                    <a:gd name="connsiteY7" fmla="*/ 1188992 h 2377976"/>
                    <a:gd name="connsiteX8" fmla="*/ 0 w 1740110"/>
                    <a:gd name="connsiteY8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442516 w 1740110"/>
                    <a:gd name="connsiteY5" fmla="*/ 2377976 h 2377976"/>
                    <a:gd name="connsiteX6" fmla="*/ 2 w 1740110"/>
                    <a:gd name="connsiteY6" fmla="*/ 2377976 h 2377976"/>
                    <a:gd name="connsiteX7" fmla="*/ 297249 w 1740110"/>
                    <a:gd name="connsiteY7" fmla="*/ 1188992 h 2377976"/>
                    <a:gd name="connsiteX8" fmla="*/ 0 w 1740110"/>
                    <a:gd name="connsiteY8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442516 w 1740110"/>
                    <a:gd name="connsiteY4" fmla="*/ 2377976 h 2377976"/>
                    <a:gd name="connsiteX5" fmla="*/ 2 w 1740110"/>
                    <a:gd name="connsiteY5" fmla="*/ 2377976 h 2377976"/>
                    <a:gd name="connsiteX6" fmla="*/ 297249 w 1740110"/>
                    <a:gd name="connsiteY6" fmla="*/ 1188992 h 2377976"/>
                    <a:gd name="connsiteX7" fmla="*/ 0 w 1740110"/>
                    <a:gd name="connsiteY7" fmla="*/ 0 h 2377976"/>
                    <a:gd name="connsiteX0" fmla="*/ 0 w 1739413"/>
                    <a:gd name="connsiteY0" fmla="*/ 0 h 2377976"/>
                    <a:gd name="connsiteX1" fmla="*/ 1442514 w 1739413"/>
                    <a:gd name="connsiteY1" fmla="*/ 0 h 2377976"/>
                    <a:gd name="connsiteX2" fmla="*/ 1739413 w 1739413"/>
                    <a:gd name="connsiteY2" fmla="*/ 1187598 h 2377976"/>
                    <a:gd name="connsiteX3" fmla="*/ 1442516 w 1739413"/>
                    <a:gd name="connsiteY3" fmla="*/ 2377976 h 2377976"/>
                    <a:gd name="connsiteX4" fmla="*/ 2 w 1739413"/>
                    <a:gd name="connsiteY4" fmla="*/ 2377976 h 2377976"/>
                    <a:gd name="connsiteX5" fmla="*/ 297249 w 1739413"/>
                    <a:gd name="connsiteY5" fmla="*/ 1188992 h 2377976"/>
                    <a:gd name="connsiteX6" fmla="*/ 0 w 1739413"/>
                    <a:gd name="connsiteY6" fmla="*/ 0 h 23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6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8"/>
                      </a:lnTo>
                      <a:lnTo>
                        <a:pt x="1442516" y="2377976"/>
                      </a:lnTo>
                      <a:lnTo>
                        <a:pt x="2" y="2377976"/>
                      </a:lnTo>
                      <a:lnTo>
                        <a:pt x="297249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平行四辺形 220">
                  <a:extLst>
                    <a:ext uri="{FF2B5EF4-FFF2-40B4-BE49-F238E27FC236}">
                      <a16:creationId xmlns:a16="http://schemas.microsoft.com/office/drawing/2014/main" id="{BE7663EC-1259-D5C9-F178-47050777CC3A}"/>
                    </a:ext>
                  </a:extLst>
                </p:cNvPr>
                <p:cNvSpPr/>
                <p:nvPr/>
              </p:nvSpPr>
              <p:spPr>
                <a:xfrm rot="16200000" flipH="1">
                  <a:off x="4695260" y="7091789"/>
                  <a:ext cx="1740108" cy="1190378"/>
                </a:xfrm>
                <a:prstGeom prst="parallelogram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BD7DED0-4D95-D0C4-BB55-F66543104EF5}"/>
                    </a:ext>
                  </a:extLst>
                </p:cNvPr>
                <p:cNvSpPr/>
                <p:nvPr/>
              </p:nvSpPr>
              <p:spPr>
                <a:xfrm rot="5400000">
                  <a:off x="4641275" y="7174270"/>
                  <a:ext cx="1677777" cy="102008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77777" h="1020081">
                      <a:moveTo>
                        <a:pt x="0" y="209706"/>
                      </a:moveTo>
                      <a:cubicBezTo>
                        <a:pt x="0" y="150809"/>
                        <a:pt x="2796" y="93303"/>
                        <a:pt x="8123" y="37761"/>
                      </a:cubicBezTo>
                      <a:lnTo>
                        <a:pt x="13355" y="1785"/>
                      </a:lnTo>
                      <a:lnTo>
                        <a:pt x="27241" y="0"/>
                      </a:lnTo>
                      <a:lnTo>
                        <a:pt x="1454360" y="0"/>
                      </a:lnTo>
                      <a:lnTo>
                        <a:pt x="1448868" y="37761"/>
                      </a:lnTo>
                      <a:cubicBezTo>
                        <a:pt x="1443542" y="93303"/>
                        <a:pt x="1440745" y="150809"/>
                        <a:pt x="1440745" y="209706"/>
                      </a:cubicBezTo>
                      <a:cubicBezTo>
                        <a:pt x="1440745" y="518918"/>
                        <a:pt x="1517825" y="789766"/>
                        <a:pt x="1633267" y="939436"/>
                      </a:cubicBezTo>
                      <a:lnTo>
                        <a:pt x="1677777" y="988053"/>
                      </a:lnTo>
                      <a:lnTo>
                        <a:pt x="1669195" y="1020081"/>
                      </a:lnTo>
                      <a:lnTo>
                        <a:pt x="275173" y="1020081"/>
                      </a:lnTo>
                      <a:lnTo>
                        <a:pt x="244233" y="995920"/>
                      </a:lnTo>
                      <a:cubicBezTo>
                        <a:pt x="100676" y="866368"/>
                        <a:pt x="0" y="563091"/>
                        <a:pt x="0" y="2097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0E3299C2-D431-F2EB-E494-1346C3CC676E}"/>
              </a:ext>
            </a:extLst>
          </p:cNvPr>
          <p:cNvGrpSpPr/>
          <p:nvPr/>
        </p:nvGrpSpPr>
        <p:grpSpPr>
          <a:xfrm>
            <a:off x="750570" y="4119628"/>
            <a:ext cx="2524168" cy="1976442"/>
            <a:chOff x="750570" y="3992628"/>
            <a:chExt cx="2524168" cy="1976442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7CEFF5B6-B7CB-5D45-2451-4B1D3A13D583}"/>
                </a:ext>
              </a:extLst>
            </p:cNvPr>
            <p:cNvSpPr/>
            <p:nvPr/>
          </p:nvSpPr>
          <p:spPr>
            <a:xfrm rot="5400000">
              <a:off x="1024433" y="3718765"/>
              <a:ext cx="1976442" cy="2524168"/>
            </a:xfrm>
            <a:custGeom>
              <a:avLst/>
              <a:gdLst>
                <a:gd name="connsiteX0" fmla="*/ 0 w 1976442"/>
                <a:gd name="connsiteY0" fmla="*/ 73095 h 2524168"/>
                <a:gd name="connsiteX1" fmla="*/ 3 w 1976442"/>
                <a:gd name="connsiteY1" fmla="*/ 73095 h 2524168"/>
                <a:gd name="connsiteX2" fmla="*/ 3 w 1976442"/>
                <a:gd name="connsiteY2" fmla="*/ 73095 h 2524168"/>
                <a:gd name="connsiteX3" fmla="*/ 91474 w 1976442"/>
                <a:gd name="connsiteY3" fmla="*/ 73095 h 2524168"/>
                <a:gd name="connsiteX4" fmla="*/ 73200 w 1976442"/>
                <a:gd name="connsiteY4" fmla="*/ 0 h 2524168"/>
                <a:gd name="connsiteX5" fmla="*/ 130094 w 1976442"/>
                <a:gd name="connsiteY5" fmla="*/ 0 h 2524168"/>
                <a:gd name="connsiteX6" fmla="*/ 1604397 w 1976442"/>
                <a:gd name="connsiteY6" fmla="*/ 0 h 2524168"/>
                <a:gd name="connsiteX7" fmla="*/ 1661291 w 1976442"/>
                <a:gd name="connsiteY7" fmla="*/ 0 h 2524168"/>
                <a:gd name="connsiteX8" fmla="*/ 1976442 w 1976442"/>
                <a:gd name="connsiteY8" fmla="*/ 1260608 h 2524168"/>
                <a:gd name="connsiteX9" fmla="*/ 1661294 w 1976442"/>
                <a:gd name="connsiteY9" fmla="*/ 2524168 h 2524168"/>
                <a:gd name="connsiteX10" fmla="*/ 1604400 w 1976442"/>
                <a:gd name="connsiteY10" fmla="*/ 2524168 h 2524168"/>
                <a:gd name="connsiteX11" fmla="*/ 73203 w 1976442"/>
                <a:gd name="connsiteY11" fmla="*/ 2524168 h 2524168"/>
                <a:gd name="connsiteX12" fmla="*/ 91477 w 1976442"/>
                <a:gd name="connsiteY12" fmla="*/ 2451071 h 2524168"/>
                <a:gd name="connsiteX13" fmla="*/ 2 w 1976442"/>
                <a:gd name="connsiteY13" fmla="*/ 2451071 h 2524168"/>
                <a:gd name="connsiteX14" fmla="*/ 297250 w 1976442"/>
                <a:gd name="connsiteY14" fmla="*/ 1262087 h 2524168"/>
                <a:gd name="connsiteX15" fmla="*/ 296122 w 1976442"/>
                <a:gd name="connsiteY15" fmla="*/ 1257578 h 2524168"/>
                <a:gd name="connsiteX16" fmla="*/ 272734 w 1976442"/>
                <a:gd name="connsiteY16" fmla="*/ 1239314 h 2524168"/>
                <a:gd name="connsiteX17" fmla="*/ 28501 w 1976442"/>
                <a:gd name="connsiteY17" fmla="*/ 453100 h 2524168"/>
                <a:gd name="connsiteX18" fmla="*/ 36624 w 1976442"/>
                <a:gd name="connsiteY18" fmla="*/ 281155 h 2524168"/>
                <a:gd name="connsiteX19" fmla="*/ 41856 w 1976442"/>
                <a:gd name="connsiteY19" fmla="*/ 245179 h 2524168"/>
                <a:gd name="connsiteX20" fmla="*/ 42986 w 1976442"/>
                <a:gd name="connsiteY20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76442" h="2524168">
                  <a:moveTo>
                    <a:pt x="0" y="73095"/>
                  </a:moveTo>
                  <a:lnTo>
                    <a:pt x="3" y="73095"/>
                  </a:lnTo>
                  <a:lnTo>
                    <a:pt x="3" y="73095"/>
                  </a:lnTo>
                  <a:lnTo>
                    <a:pt x="91474" y="73095"/>
                  </a:lnTo>
                  <a:lnTo>
                    <a:pt x="73200" y="0"/>
                  </a:lnTo>
                  <a:lnTo>
                    <a:pt x="130094" y="0"/>
                  </a:lnTo>
                  <a:lnTo>
                    <a:pt x="1604397" y="0"/>
                  </a:lnTo>
                  <a:lnTo>
                    <a:pt x="1661291" y="0"/>
                  </a:lnTo>
                  <a:lnTo>
                    <a:pt x="1976442" y="1260608"/>
                  </a:lnTo>
                  <a:lnTo>
                    <a:pt x="1661294" y="2524168"/>
                  </a:lnTo>
                  <a:lnTo>
                    <a:pt x="1604400" y="2524168"/>
                  </a:lnTo>
                  <a:lnTo>
                    <a:pt x="73203" y="2524168"/>
                  </a:lnTo>
                  <a:lnTo>
                    <a:pt x="91477" y="2451071"/>
                  </a:lnTo>
                  <a:lnTo>
                    <a:pt x="2" y="2451071"/>
                  </a:lnTo>
                  <a:lnTo>
                    <a:pt x="297250" y="1262087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A2F126EF-CB7C-4241-A6E5-F1E3F37DDC36}"/>
                </a:ext>
              </a:extLst>
            </p:cNvPr>
            <p:cNvGrpSpPr/>
            <p:nvPr/>
          </p:nvGrpSpPr>
          <p:grpSpPr>
            <a:xfrm>
              <a:off x="750570" y="3992628"/>
              <a:ext cx="2524168" cy="1976442"/>
              <a:chOff x="750570" y="6972196"/>
              <a:chExt cx="2524168" cy="1976442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AB584F51-B8AB-C9E9-8A2C-F601670D4A68}"/>
                  </a:ext>
                </a:extLst>
              </p:cNvPr>
              <p:cNvGrpSpPr/>
              <p:nvPr/>
            </p:nvGrpSpPr>
            <p:grpSpPr>
              <a:xfrm>
                <a:off x="750570" y="7045396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3BE0ED2A-8E62-1666-8E3B-E63F4F325282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1D86781-EDB9-74D1-766A-B1ED0B5E09B8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7220FC71-DA84-5760-C3BA-EE0868F4861E}"/>
                  </a:ext>
                </a:extLst>
              </p:cNvPr>
              <p:cNvSpPr/>
              <p:nvPr/>
            </p:nvSpPr>
            <p:spPr>
              <a:xfrm rot="5400000">
                <a:off x="2218094" y="7823112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1080F064-C3AA-F353-8953-BFFA86DE9361}"/>
                  </a:ext>
                </a:extLst>
              </p:cNvPr>
              <p:cNvSpPr/>
              <p:nvPr/>
            </p:nvSpPr>
            <p:spPr>
              <a:xfrm rot="5400000">
                <a:off x="1029108" y="7821724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3810AFB-A4C9-CD53-72FD-92478C1E1CFA}"/>
                  </a:ext>
                </a:extLst>
              </p:cNvPr>
              <p:cNvSpPr/>
              <p:nvPr/>
            </p:nvSpPr>
            <p:spPr>
              <a:xfrm rot="5400000">
                <a:off x="1142948" y="6652915"/>
                <a:ext cx="1739413" cy="2377976"/>
              </a:xfrm>
              <a:custGeom>
                <a:avLst/>
                <a:gdLst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739415 w 1740110"/>
                  <a:gd name="connsiteY6" fmla="*/ 1190378 h 2377976"/>
                  <a:gd name="connsiteX7" fmla="*/ 1442516 w 1740110"/>
                  <a:gd name="connsiteY7" fmla="*/ 2377976 h 2377976"/>
                  <a:gd name="connsiteX8" fmla="*/ 2 w 1740110"/>
                  <a:gd name="connsiteY8" fmla="*/ 2377976 h 2377976"/>
                  <a:gd name="connsiteX9" fmla="*/ 297249 w 1740110"/>
                  <a:gd name="connsiteY9" fmla="*/ 1188992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442516 w 1740110"/>
                  <a:gd name="connsiteY6" fmla="*/ 2377976 h 2377976"/>
                  <a:gd name="connsiteX7" fmla="*/ 2 w 1740110"/>
                  <a:gd name="connsiteY7" fmla="*/ 2377976 h 2377976"/>
                  <a:gd name="connsiteX8" fmla="*/ 297249 w 1740110"/>
                  <a:gd name="connsiteY8" fmla="*/ 1188992 h 2377976"/>
                  <a:gd name="connsiteX9" fmla="*/ 0 w 1740110"/>
                  <a:gd name="connsiteY9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442516 w 1740110"/>
                  <a:gd name="connsiteY4" fmla="*/ 2377976 h 2377976"/>
                  <a:gd name="connsiteX5" fmla="*/ 2 w 1740110"/>
                  <a:gd name="connsiteY5" fmla="*/ 2377976 h 2377976"/>
                  <a:gd name="connsiteX6" fmla="*/ 297249 w 1740110"/>
                  <a:gd name="connsiteY6" fmla="*/ 1188992 h 2377976"/>
                  <a:gd name="connsiteX7" fmla="*/ 0 w 1740110"/>
                  <a:gd name="connsiteY7" fmla="*/ 0 h 2377976"/>
                  <a:gd name="connsiteX0" fmla="*/ 0 w 1739413"/>
                  <a:gd name="connsiteY0" fmla="*/ 0 h 2377976"/>
                  <a:gd name="connsiteX1" fmla="*/ 1442514 w 1739413"/>
                  <a:gd name="connsiteY1" fmla="*/ 0 h 2377976"/>
                  <a:gd name="connsiteX2" fmla="*/ 1739413 w 1739413"/>
                  <a:gd name="connsiteY2" fmla="*/ 1187598 h 2377976"/>
                  <a:gd name="connsiteX3" fmla="*/ 1442516 w 1739413"/>
                  <a:gd name="connsiteY3" fmla="*/ 2377976 h 2377976"/>
                  <a:gd name="connsiteX4" fmla="*/ 2 w 1739413"/>
                  <a:gd name="connsiteY4" fmla="*/ 2377976 h 2377976"/>
                  <a:gd name="connsiteX5" fmla="*/ 297249 w 1739413"/>
                  <a:gd name="connsiteY5" fmla="*/ 1188992 h 2377976"/>
                  <a:gd name="connsiteX6" fmla="*/ 0 w 1739413"/>
                  <a:gd name="connsiteY6" fmla="*/ 0 h 23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6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8"/>
                    </a:lnTo>
                    <a:lnTo>
                      <a:pt x="1442516" y="2377976"/>
                    </a:lnTo>
                    <a:lnTo>
                      <a:pt x="2" y="2377976"/>
                    </a:lnTo>
                    <a:lnTo>
                      <a:pt x="297249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平行四辺形 231">
                <a:extLst>
                  <a:ext uri="{FF2B5EF4-FFF2-40B4-BE49-F238E27FC236}">
                    <a16:creationId xmlns:a16="http://schemas.microsoft.com/office/drawing/2014/main" id="{55944B44-E991-2FBE-592E-0D5EDE6CFCB3}"/>
                  </a:ext>
                </a:extLst>
              </p:cNvPr>
              <p:cNvSpPr/>
              <p:nvPr/>
            </p:nvSpPr>
            <p:spPr>
              <a:xfrm rot="16200000" flipH="1">
                <a:off x="1736400" y="7247064"/>
                <a:ext cx="1740108" cy="119037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9AC4F59C-8C1D-E48F-81B3-4D09F1A78C3C}"/>
                  </a:ext>
                </a:extLst>
              </p:cNvPr>
              <p:cNvSpPr/>
              <p:nvPr/>
            </p:nvSpPr>
            <p:spPr>
              <a:xfrm rot="5400000">
                <a:off x="1682415" y="7329545"/>
                <a:ext cx="1677777" cy="102008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7777" h="1020081">
                    <a:moveTo>
                      <a:pt x="0" y="209706"/>
                    </a:moveTo>
                    <a:cubicBezTo>
                      <a:pt x="0" y="150809"/>
                      <a:pt x="2796" y="93303"/>
                      <a:pt x="8123" y="37761"/>
                    </a:cubicBezTo>
                    <a:lnTo>
                      <a:pt x="13355" y="1785"/>
                    </a:lnTo>
                    <a:lnTo>
                      <a:pt x="27241" y="0"/>
                    </a:lnTo>
                    <a:lnTo>
                      <a:pt x="1454360" y="0"/>
                    </a:lnTo>
                    <a:lnTo>
                      <a:pt x="1448868" y="37761"/>
                    </a:lnTo>
                    <a:cubicBezTo>
                      <a:pt x="1443542" y="93303"/>
                      <a:pt x="1440745" y="150809"/>
                      <a:pt x="1440745" y="209706"/>
                    </a:cubicBezTo>
                    <a:cubicBezTo>
                      <a:pt x="1440745" y="518918"/>
                      <a:pt x="1517825" y="789766"/>
                      <a:pt x="1633267" y="939436"/>
                    </a:cubicBezTo>
                    <a:lnTo>
                      <a:pt x="1677777" y="988053"/>
                    </a:lnTo>
                    <a:lnTo>
                      <a:pt x="1669195" y="1020081"/>
                    </a:lnTo>
                    <a:lnTo>
                      <a:pt x="275173" y="1020081"/>
                    </a:lnTo>
                    <a:lnTo>
                      <a:pt x="244233" y="995920"/>
                    </a:lnTo>
                    <a:cubicBezTo>
                      <a:pt x="100676" y="866368"/>
                      <a:pt x="0" y="563091"/>
                      <a:pt x="0" y="2097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57E3C2FE-6244-CED6-876E-F89858A9A8BD}"/>
              </a:ext>
            </a:extLst>
          </p:cNvPr>
          <p:cNvGrpSpPr/>
          <p:nvPr/>
        </p:nvGrpSpPr>
        <p:grpSpPr>
          <a:xfrm>
            <a:off x="6649529" y="3933714"/>
            <a:ext cx="2524168" cy="2348270"/>
            <a:chOff x="6649529" y="3806714"/>
            <a:chExt cx="2524168" cy="2348270"/>
          </a:xfrm>
        </p:grpSpPr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7EBF055-5140-414A-A7FC-F7912A8C6731}"/>
                </a:ext>
              </a:extLst>
            </p:cNvPr>
            <p:cNvSpPr/>
            <p:nvPr/>
          </p:nvSpPr>
          <p:spPr>
            <a:xfrm rot="5400000">
              <a:off x="6737478" y="3718765"/>
              <a:ext cx="2348270" cy="2524168"/>
            </a:xfrm>
            <a:custGeom>
              <a:avLst/>
              <a:gdLst>
                <a:gd name="connsiteX0" fmla="*/ 0 w 2348270"/>
                <a:gd name="connsiteY0" fmla="*/ 73095 h 2524168"/>
                <a:gd name="connsiteX1" fmla="*/ 3 w 2348270"/>
                <a:gd name="connsiteY1" fmla="*/ 73095 h 2524168"/>
                <a:gd name="connsiteX2" fmla="*/ 463302 w 2348270"/>
                <a:gd name="connsiteY2" fmla="*/ 73095 h 2524168"/>
                <a:gd name="connsiteX3" fmla="*/ 445028 w 2348270"/>
                <a:gd name="connsiteY3" fmla="*/ 0 h 2524168"/>
                <a:gd name="connsiteX4" fmla="*/ 501922 w 2348270"/>
                <a:gd name="connsiteY4" fmla="*/ 0 h 2524168"/>
                <a:gd name="connsiteX5" fmla="*/ 1976225 w 2348270"/>
                <a:gd name="connsiteY5" fmla="*/ 0 h 2524168"/>
                <a:gd name="connsiteX6" fmla="*/ 2033119 w 2348270"/>
                <a:gd name="connsiteY6" fmla="*/ 0 h 2524168"/>
                <a:gd name="connsiteX7" fmla="*/ 2348270 w 2348270"/>
                <a:gd name="connsiteY7" fmla="*/ 1260608 h 2524168"/>
                <a:gd name="connsiteX8" fmla="*/ 2033121 w 2348270"/>
                <a:gd name="connsiteY8" fmla="*/ 2524168 h 2524168"/>
                <a:gd name="connsiteX9" fmla="*/ 1976227 w 2348270"/>
                <a:gd name="connsiteY9" fmla="*/ 2524168 h 2524168"/>
                <a:gd name="connsiteX10" fmla="*/ 501925 w 2348270"/>
                <a:gd name="connsiteY10" fmla="*/ 2524168 h 2524168"/>
                <a:gd name="connsiteX11" fmla="*/ 445031 w 2348270"/>
                <a:gd name="connsiteY11" fmla="*/ 2524168 h 2524168"/>
                <a:gd name="connsiteX12" fmla="*/ 463305 w 2348270"/>
                <a:gd name="connsiteY12" fmla="*/ 2451072 h 2524168"/>
                <a:gd name="connsiteX13" fmla="*/ 2 w 2348270"/>
                <a:gd name="connsiteY13" fmla="*/ 2451072 h 2524168"/>
                <a:gd name="connsiteX14" fmla="*/ 297250 w 2348270"/>
                <a:gd name="connsiteY14" fmla="*/ 1262088 h 2524168"/>
                <a:gd name="connsiteX15" fmla="*/ 296122 w 2348270"/>
                <a:gd name="connsiteY15" fmla="*/ 1257578 h 2524168"/>
                <a:gd name="connsiteX16" fmla="*/ 272734 w 2348270"/>
                <a:gd name="connsiteY16" fmla="*/ 1239314 h 2524168"/>
                <a:gd name="connsiteX17" fmla="*/ 28501 w 2348270"/>
                <a:gd name="connsiteY17" fmla="*/ 453100 h 2524168"/>
                <a:gd name="connsiteX18" fmla="*/ 36624 w 2348270"/>
                <a:gd name="connsiteY18" fmla="*/ 281155 h 2524168"/>
                <a:gd name="connsiteX19" fmla="*/ 41856 w 2348270"/>
                <a:gd name="connsiteY19" fmla="*/ 245179 h 2524168"/>
                <a:gd name="connsiteX20" fmla="*/ 42986 w 2348270"/>
                <a:gd name="connsiteY20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48270" h="2524168">
                  <a:moveTo>
                    <a:pt x="0" y="73095"/>
                  </a:moveTo>
                  <a:lnTo>
                    <a:pt x="3" y="73095"/>
                  </a:lnTo>
                  <a:lnTo>
                    <a:pt x="463302" y="73095"/>
                  </a:lnTo>
                  <a:lnTo>
                    <a:pt x="445028" y="0"/>
                  </a:lnTo>
                  <a:lnTo>
                    <a:pt x="501922" y="0"/>
                  </a:lnTo>
                  <a:lnTo>
                    <a:pt x="1976225" y="0"/>
                  </a:lnTo>
                  <a:lnTo>
                    <a:pt x="2033119" y="0"/>
                  </a:lnTo>
                  <a:lnTo>
                    <a:pt x="2348270" y="1260608"/>
                  </a:lnTo>
                  <a:lnTo>
                    <a:pt x="2033121" y="2524168"/>
                  </a:lnTo>
                  <a:lnTo>
                    <a:pt x="1976227" y="2524168"/>
                  </a:lnTo>
                  <a:lnTo>
                    <a:pt x="501925" y="2524168"/>
                  </a:lnTo>
                  <a:lnTo>
                    <a:pt x="445031" y="2524168"/>
                  </a:lnTo>
                  <a:lnTo>
                    <a:pt x="463305" y="2451072"/>
                  </a:lnTo>
                  <a:lnTo>
                    <a:pt x="2" y="2451072"/>
                  </a:lnTo>
                  <a:lnTo>
                    <a:pt x="297250" y="1262088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BA3DBADE-9FE5-272C-6B27-0D4D0A7B4CCB}"/>
                </a:ext>
              </a:extLst>
            </p:cNvPr>
            <p:cNvGrpSpPr/>
            <p:nvPr/>
          </p:nvGrpSpPr>
          <p:grpSpPr>
            <a:xfrm>
              <a:off x="6649529" y="3806714"/>
              <a:ext cx="2524168" cy="2348270"/>
              <a:chOff x="6649529" y="6592530"/>
              <a:chExt cx="2524168" cy="2348270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870165EF-3D6F-8AC3-C116-5FA41C51A857}"/>
                  </a:ext>
                </a:extLst>
              </p:cNvPr>
              <p:cNvGrpSpPr/>
              <p:nvPr/>
            </p:nvGrpSpPr>
            <p:grpSpPr>
              <a:xfrm>
                <a:off x="6649529" y="7037558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14CDFED-9BA0-CB86-7198-7F80B0D47DF7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79AC067F-116E-6223-BA6A-B57665434CF6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1AD25EC-610D-63C0-1E13-BF125C264072}"/>
                  </a:ext>
                </a:extLst>
              </p:cNvPr>
              <p:cNvSpPr/>
              <p:nvPr/>
            </p:nvSpPr>
            <p:spPr>
              <a:xfrm rot="5400000">
                <a:off x="6928067" y="7813886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5095798-8BF8-D93C-BCC0-F530E609DEED}"/>
                  </a:ext>
                </a:extLst>
              </p:cNvPr>
              <p:cNvSpPr/>
              <p:nvPr/>
            </p:nvSpPr>
            <p:spPr>
              <a:xfrm rot="5400000">
                <a:off x="7041907" y="6273249"/>
                <a:ext cx="1739413" cy="2377976"/>
              </a:xfrm>
              <a:custGeom>
                <a:avLst/>
                <a:gdLst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739415 w 1740110"/>
                  <a:gd name="connsiteY6" fmla="*/ 1190378 h 2377976"/>
                  <a:gd name="connsiteX7" fmla="*/ 1442516 w 1740110"/>
                  <a:gd name="connsiteY7" fmla="*/ 2377976 h 2377976"/>
                  <a:gd name="connsiteX8" fmla="*/ 2 w 1740110"/>
                  <a:gd name="connsiteY8" fmla="*/ 2377976 h 2377976"/>
                  <a:gd name="connsiteX9" fmla="*/ 297249 w 1740110"/>
                  <a:gd name="connsiteY9" fmla="*/ 1188992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442516 w 1740110"/>
                  <a:gd name="connsiteY6" fmla="*/ 2377976 h 2377976"/>
                  <a:gd name="connsiteX7" fmla="*/ 2 w 1740110"/>
                  <a:gd name="connsiteY7" fmla="*/ 2377976 h 2377976"/>
                  <a:gd name="connsiteX8" fmla="*/ 297249 w 1740110"/>
                  <a:gd name="connsiteY8" fmla="*/ 1188992 h 2377976"/>
                  <a:gd name="connsiteX9" fmla="*/ 0 w 1740110"/>
                  <a:gd name="connsiteY9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442516 w 1740110"/>
                  <a:gd name="connsiteY4" fmla="*/ 2377976 h 2377976"/>
                  <a:gd name="connsiteX5" fmla="*/ 2 w 1740110"/>
                  <a:gd name="connsiteY5" fmla="*/ 2377976 h 2377976"/>
                  <a:gd name="connsiteX6" fmla="*/ 297249 w 1740110"/>
                  <a:gd name="connsiteY6" fmla="*/ 1188992 h 2377976"/>
                  <a:gd name="connsiteX7" fmla="*/ 0 w 1740110"/>
                  <a:gd name="connsiteY7" fmla="*/ 0 h 2377976"/>
                  <a:gd name="connsiteX0" fmla="*/ 0 w 1739413"/>
                  <a:gd name="connsiteY0" fmla="*/ 0 h 2377976"/>
                  <a:gd name="connsiteX1" fmla="*/ 1442514 w 1739413"/>
                  <a:gd name="connsiteY1" fmla="*/ 0 h 2377976"/>
                  <a:gd name="connsiteX2" fmla="*/ 1739413 w 1739413"/>
                  <a:gd name="connsiteY2" fmla="*/ 1187598 h 2377976"/>
                  <a:gd name="connsiteX3" fmla="*/ 1442516 w 1739413"/>
                  <a:gd name="connsiteY3" fmla="*/ 2377976 h 2377976"/>
                  <a:gd name="connsiteX4" fmla="*/ 2 w 1739413"/>
                  <a:gd name="connsiteY4" fmla="*/ 2377976 h 2377976"/>
                  <a:gd name="connsiteX5" fmla="*/ 297249 w 1739413"/>
                  <a:gd name="connsiteY5" fmla="*/ 1188992 h 2377976"/>
                  <a:gd name="connsiteX6" fmla="*/ 0 w 1739413"/>
                  <a:gd name="connsiteY6" fmla="*/ 0 h 23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6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8"/>
                    </a:lnTo>
                    <a:lnTo>
                      <a:pt x="1442516" y="2377976"/>
                    </a:lnTo>
                    <a:lnTo>
                      <a:pt x="2" y="2377976"/>
                    </a:lnTo>
                    <a:lnTo>
                      <a:pt x="297249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平行四辺形 241">
                <a:extLst>
                  <a:ext uri="{FF2B5EF4-FFF2-40B4-BE49-F238E27FC236}">
                    <a16:creationId xmlns:a16="http://schemas.microsoft.com/office/drawing/2014/main" id="{D8099B36-FBAB-3C8E-0D8B-27AAAAD1695B}"/>
                  </a:ext>
                </a:extLst>
              </p:cNvPr>
              <p:cNvSpPr/>
              <p:nvPr/>
            </p:nvSpPr>
            <p:spPr>
              <a:xfrm rot="16200000" flipH="1">
                <a:off x="7635359" y="6867398"/>
                <a:ext cx="1740108" cy="119037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E3CBCD8-193A-3B7F-6C96-436533F192EE}"/>
                  </a:ext>
                </a:extLst>
              </p:cNvPr>
              <p:cNvSpPr/>
              <p:nvPr/>
            </p:nvSpPr>
            <p:spPr>
              <a:xfrm rot="5400000">
                <a:off x="7581374" y="6949879"/>
                <a:ext cx="1677777" cy="102008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7777" h="1020081">
                    <a:moveTo>
                      <a:pt x="0" y="209706"/>
                    </a:moveTo>
                    <a:cubicBezTo>
                      <a:pt x="0" y="150809"/>
                      <a:pt x="2796" y="93303"/>
                      <a:pt x="8123" y="37761"/>
                    </a:cubicBezTo>
                    <a:lnTo>
                      <a:pt x="13355" y="1785"/>
                    </a:lnTo>
                    <a:lnTo>
                      <a:pt x="27241" y="0"/>
                    </a:lnTo>
                    <a:lnTo>
                      <a:pt x="1454360" y="0"/>
                    </a:lnTo>
                    <a:lnTo>
                      <a:pt x="1448868" y="37761"/>
                    </a:lnTo>
                    <a:cubicBezTo>
                      <a:pt x="1443542" y="93303"/>
                      <a:pt x="1440745" y="150809"/>
                      <a:pt x="1440745" y="209706"/>
                    </a:cubicBezTo>
                    <a:cubicBezTo>
                      <a:pt x="1440745" y="518918"/>
                      <a:pt x="1517825" y="789766"/>
                      <a:pt x="1633267" y="939436"/>
                    </a:cubicBezTo>
                    <a:lnTo>
                      <a:pt x="1677777" y="988053"/>
                    </a:lnTo>
                    <a:lnTo>
                      <a:pt x="1669195" y="1020081"/>
                    </a:lnTo>
                    <a:lnTo>
                      <a:pt x="275173" y="1020081"/>
                    </a:lnTo>
                    <a:lnTo>
                      <a:pt x="244233" y="995920"/>
                    </a:lnTo>
                    <a:cubicBezTo>
                      <a:pt x="100676" y="866368"/>
                      <a:pt x="0" y="563091"/>
                      <a:pt x="0" y="2097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323F193A-4FB9-9198-9466-FCF81F0F0164}"/>
                  </a:ext>
                </a:extLst>
              </p:cNvPr>
              <p:cNvSpPr/>
              <p:nvPr/>
            </p:nvSpPr>
            <p:spPr>
              <a:xfrm rot="16200000" flipH="1">
                <a:off x="8115663" y="7813886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429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ページをめくる本、ノートのイラスト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3AFC1E6-909B-1681-0875-338B5F2CC584}"/>
              </a:ext>
            </a:extLst>
          </p:cNvPr>
          <p:cNvGrpSpPr/>
          <p:nvPr/>
        </p:nvGrpSpPr>
        <p:grpSpPr>
          <a:xfrm rot="900000">
            <a:off x="6767731" y="1169214"/>
            <a:ext cx="2287764" cy="2128340"/>
            <a:chOff x="6649529" y="1080730"/>
            <a:chExt cx="2524168" cy="234827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AF41173-6624-E8F1-184C-4F0729387721}"/>
                </a:ext>
              </a:extLst>
            </p:cNvPr>
            <p:cNvGrpSpPr/>
            <p:nvPr/>
          </p:nvGrpSpPr>
          <p:grpSpPr>
            <a:xfrm>
              <a:off x="6649529" y="1525758"/>
              <a:ext cx="2524168" cy="1903242"/>
              <a:chOff x="3728129" y="1771261"/>
              <a:chExt cx="2535510" cy="191179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F873C71-482D-85B3-9B5F-51353DE844AD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6023C31-017D-8DA8-A03B-B8A33726A3F2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565ED0B-8851-18AC-F1E9-8B3601DFFEB3}"/>
                </a:ext>
              </a:extLst>
            </p:cNvPr>
            <p:cNvGrpSpPr/>
            <p:nvPr/>
          </p:nvGrpSpPr>
          <p:grpSpPr>
            <a:xfrm>
              <a:off x="6722626" y="2507524"/>
              <a:ext cx="2377975" cy="779499"/>
              <a:chOff x="3806897" y="4014603"/>
              <a:chExt cx="2377975" cy="77949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96C64A2-9063-5B57-B6D0-5EDE80C8003B}"/>
                  </a:ext>
                </a:extLst>
              </p:cNvPr>
              <p:cNvSpPr/>
              <p:nvPr/>
            </p:nvSpPr>
            <p:spPr>
              <a:xfrm rot="5400000">
                <a:off x="5201324" y="3810553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CA03513-386B-FDB6-3811-D85C00FAC59F}"/>
                  </a:ext>
                </a:extLst>
              </p:cNvPr>
              <p:cNvSpPr/>
              <p:nvPr/>
            </p:nvSpPr>
            <p:spPr>
              <a:xfrm rot="5400000">
                <a:off x="4012338" y="3809165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08393E7-D400-AC33-ED25-8A9B03EAB05E}"/>
                  </a:ext>
                </a:extLst>
              </p:cNvPr>
              <p:cNvSpPr/>
              <p:nvPr/>
            </p:nvSpPr>
            <p:spPr>
              <a:xfrm rot="5400000">
                <a:off x="4847435" y="3417928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B5BF555-4754-6F93-77C8-E39AB0DC0AE0}"/>
                  </a:ext>
                </a:extLst>
              </p:cNvPr>
              <p:cNvSpPr/>
              <p:nvPr/>
            </p:nvSpPr>
            <p:spPr>
              <a:xfrm rot="5400000">
                <a:off x="4847435" y="339458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522AA1F-B667-DDA8-C515-E10208BF5458}"/>
                  </a:ext>
                </a:extLst>
              </p:cNvPr>
              <p:cNvSpPr/>
              <p:nvPr/>
            </p:nvSpPr>
            <p:spPr>
              <a:xfrm rot="5400000">
                <a:off x="4847435" y="337124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02BF7F1-2433-278F-15C6-5778B4D50A69}"/>
                  </a:ext>
                </a:extLst>
              </p:cNvPr>
              <p:cNvSpPr/>
              <p:nvPr/>
            </p:nvSpPr>
            <p:spPr>
              <a:xfrm rot="5400000">
                <a:off x="4847435" y="334789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22B2E63-EC8C-E8C5-7BBD-2FB5026279EB}"/>
                  </a:ext>
                </a:extLst>
              </p:cNvPr>
              <p:cNvSpPr/>
              <p:nvPr/>
            </p:nvSpPr>
            <p:spPr>
              <a:xfrm rot="5400000">
                <a:off x="4847435" y="332455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AA937CD9-FA68-B33C-B3CC-3A8D6F4947A3}"/>
                  </a:ext>
                </a:extLst>
              </p:cNvPr>
              <p:cNvSpPr/>
              <p:nvPr/>
            </p:nvSpPr>
            <p:spPr>
              <a:xfrm rot="5400000">
                <a:off x="4847435" y="330120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DB6E2DB9-4BCC-695A-3C6A-D5FC1299FA15}"/>
                  </a:ext>
                </a:extLst>
              </p:cNvPr>
              <p:cNvSpPr/>
              <p:nvPr/>
            </p:nvSpPr>
            <p:spPr>
              <a:xfrm rot="5400000">
                <a:off x="4847435" y="327785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9E71FF7-9998-BEE3-643E-A1FC4C8834BA}"/>
                  </a:ext>
                </a:extLst>
              </p:cNvPr>
              <p:cNvSpPr/>
              <p:nvPr/>
            </p:nvSpPr>
            <p:spPr>
              <a:xfrm rot="5400000">
                <a:off x="4847435" y="325451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5C2D62F-B2AE-9EBD-4977-A7644265866B}"/>
                  </a:ext>
                </a:extLst>
              </p:cNvPr>
              <p:cNvSpPr/>
              <p:nvPr/>
            </p:nvSpPr>
            <p:spPr>
              <a:xfrm rot="5400000">
                <a:off x="4847435" y="323116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3130E9E-9B37-8A35-CC81-093AA0954EBE}"/>
                  </a:ext>
                </a:extLst>
              </p:cNvPr>
              <p:cNvSpPr/>
              <p:nvPr/>
            </p:nvSpPr>
            <p:spPr>
              <a:xfrm rot="5400000">
                <a:off x="4847435" y="320782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947EE57-76E2-4070-B20D-BE36C8DC8933}"/>
                  </a:ext>
                </a:extLst>
              </p:cNvPr>
              <p:cNvSpPr/>
              <p:nvPr/>
            </p:nvSpPr>
            <p:spPr>
              <a:xfrm rot="5400000">
                <a:off x="4847435" y="318447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4487CEA-38DB-897A-D72C-3D1C3D8635E0}"/>
                  </a:ext>
                </a:extLst>
              </p:cNvPr>
              <p:cNvSpPr/>
              <p:nvPr/>
            </p:nvSpPr>
            <p:spPr>
              <a:xfrm rot="5400000">
                <a:off x="4847435" y="316112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5D586D4-D938-C5A1-224E-08350D257B2E}"/>
                  </a:ext>
                </a:extLst>
              </p:cNvPr>
              <p:cNvSpPr/>
              <p:nvPr/>
            </p:nvSpPr>
            <p:spPr>
              <a:xfrm rot="5400000">
                <a:off x="4847435" y="313778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D167267-8EF9-05EE-C5E5-520AF89D3763}"/>
                  </a:ext>
                </a:extLst>
              </p:cNvPr>
              <p:cNvSpPr/>
              <p:nvPr/>
            </p:nvSpPr>
            <p:spPr>
              <a:xfrm rot="5400000">
                <a:off x="4847435" y="311443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02C0F15-859D-9D06-835D-A41AE5ADEE9F}"/>
                  </a:ext>
                </a:extLst>
              </p:cNvPr>
              <p:cNvSpPr/>
              <p:nvPr/>
            </p:nvSpPr>
            <p:spPr>
              <a:xfrm rot="5400000">
                <a:off x="4847435" y="309109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18D4E5D-6649-364A-4509-675DB4F06C40}"/>
                  </a:ext>
                </a:extLst>
              </p:cNvPr>
              <p:cNvSpPr/>
              <p:nvPr/>
            </p:nvSpPr>
            <p:spPr>
              <a:xfrm rot="5400000">
                <a:off x="4847435" y="306774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0402F74-8938-AA40-B8EE-7A1106ECC7F0}"/>
                  </a:ext>
                </a:extLst>
              </p:cNvPr>
              <p:cNvSpPr/>
              <p:nvPr/>
            </p:nvSpPr>
            <p:spPr>
              <a:xfrm rot="5400000">
                <a:off x="4847435" y="304439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DDF985A-5029-D169-86BE-0DADB552EC87}"/>
                  </a:ext>
                </a:extLst>
              </p:cNvPr>
              <p:cNvSpPr/>
              <p:nvPr/>
            </p:nvSpPr>
            <p:spPr>
              <a:xfrm rot="5400000">
                <a:off x="4847435" y="302105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CF439FE-66E5-44B1-D73D-E5956571B5D0}"/>
                </a:ext>
              </a:extLst>
            </p:cNvPr>
            <p:cNvSpPr/>
            <p:nvPr/>
          </p:nvSpPr>
          <p:spPr>
            <a:xfrm rot="5400000">
              <a:off x="7041907" y="761449"/>
              <a:ext cx="1739413" cy="2377976"/>
            </a:xfrm>
            <a:custGeom>
              <a:avLst/>
              <a:gdLst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739415 w 1740110"/>
                <a:gd name="connsiteY6" fmla="*/ 1190378 h 2377976"/>
                <a:gd name="connsiteX7" fmla="*/ 1442516 w 1740110"/>
                <a:gd name="connsiteY7" fmla="*/ 2377976 h 2377976"/>
                <a:gd name="connsiteX8" fmla="*/ 2 w 1740110"/>
                <a:gd name="connsiteY8" fmla="*/ 2377976 h 2377976"/>
                <a:gd name="connsiteX9" fmla="*/ 297249 w 1740110"/>
                <a:gd name="connsiteY9" fmla="*/ 1188992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442516 w 1740110"/>
                <a:gd name="connsiteY6" fmla="*/ 2377976 h 2377976"/>
                <a:gd name="connsiteX7" fmla="*/ 2 w 1740110"/>
                <a:gd name="connsiteY7" fmla="*/ 2377976 h 2377976"/>
                <a:gd name="connsiteX8" fmla="*/ 297249 w 1740110"/>
                <a:gd name="connsiteY8" fmla="*/ 1188992 h 2377976"/>
                <a:gd name="connsiteX9" fmla="*/ 0 w 1740110"/>
                <a:gd name="connsiteY9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442516 w 1740110"/>
                <a:gd name="connsiteY4" fmla="*/ 2377976 h 2377976"/>
                <a:gd name="connsiteX5" fmla="*/ 2 w 1740110"/>
                <a:gd name="connsiteY5" fmla="*/ 2377976 h 2377976"/>
                <a:gd name="connsiteX6" fmla="*/ 297249 w 1740110"/>
                <a:gd name="connsiteY6" fmla="*/ 1188992 h 2377976"/>
                <a:gd name="connsiteX7" fmla="*/ 0 w 1740110"/>
                <a:gd name="connsiteY7" fmla="*/ 0 h 2377976"/>
                <a:gd name="connsiteX0" fmla="*/ 0 w 1739413"/>
                <a:gd name="connsiteY0" fmla="*/ 0 h 2377976"/>
                <a:gd name="connsiteX1" fmla="*/ 1442514 w 1739413"/>
                <a:gd name="connsiteY1" fmla="*/ 0 h 2377976"/>
                <a:gd name="connsiteX2" fmla="*/ 1739413 w 1739413"/>
                <a:gd name="connsiteY2" fmla="*/ 1187598 h 2377976"/>
                <a:gd name="connsiteX3" fmla="*/ 1442516 w 1739413"/>
                <a:gd name="connsiteY3" fmla="*/ 2377976 h 2377976"/>
                <a:gd name="connsiteX4" fmla="*/ 2 w 1739413"/>
                <a:gd name="connsiteY4" fmla="*/ 2377976 h 2377976"/>
                <a:gd name="connsiteX5" fmla="*/ 297249 w 1739413"/>
                <a:gd name="connsiteY5" fmla="*/ 1188992 h 2377976"/>
                <a:gd name="connsiteX6" fmla="*/ 0 w 1739413"/>
                <a:gd name="connsiteY6" fmla="*/ 0 h 23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9413" h="2377976">
                  <a:moveTo>
                    <a:pt x="0" y="0"/>
                  </a:moveTo>
                  <a:lnTo>
                    <a:pt x="1442514" y="0"/>
                  </a:lnTo>
                  <a:lnTo>
                    <a:pt x="1739413" y="1187598"/>
                  </a:lnTo>
                  <a:lnTo>
                    <a:pt x="1442516" y="2377976"/>
                  </a:lnTo>
                  <a:lnTo>
                    <a:pt x="2" y="2377976"/>
                  </a:lnTo>
                  <a:lnTo>
                    <a:pt x="297249" y="1188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平行四辺形 6">
              <a:extLst>
                <a:ext uri="{FF2B5EF4-FFF2-40B4-BE49-F238E27FC236}">
                  <a16:creationId xmlns:a16="http://schemas.microsoft.com/office/drawing/2014/main" id="{19F8B08A-2714-00A5-52B5-A6DA8A82B26E}"/>
                </a:ext>
              </a:extLst>
            </p:cNvPr>
            <p:cNvSpPr/>
            <p:nvPr/>
          </p:nvSpPr>
          <p:spPr>
            <a:xfrm rot="16200000" flipH="1">
              <a:off x="7635359" y="1355598"/>
              <a:ext cx="1740108" cy="1190378"/>
            </a:xfrm>
            <a:prstGeom prst="parallelogram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35D429F-7016-C38E-18B1-4AF8A92B5F02}"/>
                </a:ext>
              </a:extLst>
            </p:cNvPr>
            <p:cNvSpPr/>
            <p:nvPr/>
          </p:nvSpPr>
          <p:spPr>
            <a:xfrm rot="5400000">
              <a:off x="7581374" y="1438079"/>
              <a:ext cx="1677777" cy="1020081"/>
            </a:xfrm>
            <a:custGeom>
              <a:avLst/>
              <a:gdLst>
                <a:gd name="connsiteX0" fmla="*/ 0 w 1677777"/>
                <a:gd name="connsiteY0" fmla="*/ 209706 h 1020081"/>
                <a:gd name="connsiteX1" fmla="*/ 8123 w 1677777"/>
                <a:gd name="connsiteY1" fmla="*/ 37761 h 1020081"/>
                <a:gd name="connsiteX2" fmla="*/ 13355 w 1677777"/>
                <a:gd name="connsiteY2" fmla="*/ 1785 h 1020081"/>
                <a:gd name="connsiteX3" fmla="*/ 27241 w 1677777"/>
                <a:gd name="connsiteY3" fmla="*/ 0 h 1020081"/>
                <a:gd name="connsiteX4" fmla="*/ 1454360 w 1677777"/>
                <a:gd name="connsiteY4" fmla="*/ 0 h 1020081"/>
                <a:gd name="connsiteX5" fmla="*/ 1448868 w 1677777"/>
                <a:gd name="connsiteY5" fmla="*/ 37761 h 1020081"/>
                <a:gd name="connsiteX6" fmla="*/ 1440745 w 1677777"/>
                <a:gd name="connsiteY6" fmla="*/ 209706 h 1020081"/>
                <a:gd name="connsiteX7" fmla="*/ 1633267 w 1677777"/>
                <a:gd name="connsiteY7" fmla="*/ 939436 h 1020081"/>
                <a:gd name="connsiteX8" fmla="*/ 1677777 w 1677777"/>
                <a:gd name="connsiteY8" fmla="*/ 988053 h 1020081"/>
                <a:gd name="connsiteX9" fmla="*/ 1669195 w 1677777"/>
                <a:gd name="connsiteY9" fmla="*/ 1020081 h 1020081"/>
                <a:gd name="connsiteX10" fmla="*/ 275173 w 1677777"/>
                <a:gd name="connsiteY10" fmla="*/ 1020081 h 1020081"/>
                <a:gd name="connsiteX11" fmla="*/ 244233 w 1677777"/>
                <a:gd name="connsiteY11" fmla="*/ 995920 h 1020081"/>
                <a:gd name="connsiteX12" fmla="*/ 0 w 1677777"/>
                <a:gd name="connsiteY12" fmla="*/ 209706 h 102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7777" h="1020081">
                  <a:moveTo>
                    <a:pt x="0" y="209706"/>
                  </a:moveTo>
                  <a:cubicBezTo>
                    <a:pt x="0" y="150809"/>
                    <a:pt x="2796" y="93303"/>
                    <a:pt x="8123" y="37761"/>
                  </a:cubicBezTo>
                  <a:lnTo>
                    <a:pt x="13355" y="1785"/>
                  </a:lnTo>
                  <a:lnTo>
                    <a:pt x="27241" y="0"/>
                  </a:lnTo>
                  <a:lnTo>
                    <a:pt x="1454360" y="0"/>
                  </a:lnTo>
                  <a:lnTo>
                    <a:pt x="1448868" y="37761"/>
                  </a:lnTo>
                  <a:cubicBezTo>
                    <a:pt x="1443542" y="93303"/>
                    <a:pt x="1440745" y="150809"/>
                    <a:pt x="1440745" y="209706"/>
                  </a:cubicBezTo>
                  <a:cubicBezTo>
                    <a:pt x="1440745" y="518918"/>
                    <a:pt x="1517825" y="789766"/>
                    <a:pt x="1633267" y="939436"/>
                  </a:cubicBezTo>
                  <a:lnTo>
                    <a:pt x="1677777" y="988053"/>
                  </a:lnTo>
                  <a:lnTo>
                    <a:pt x="1669195" y="1020081"/>
                  </a:lnTo>
                  <a:lnTo>
                    <a:pt x="275173" y="1020081"/>
                  </a:lnTo>
                  <a:lnTo>
                    <a:pt x="244233" y="995920"/>
                  </a:lnTo>
                  <a:cubicBezTo>
                    <a:pt x="100676" y="866368"/>
                    <a:pt x="0" y="563091"/>
                    <a:pt x="0" y="2097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4613F6D-590F-EC64-5C3B-10BA6A6AB25C}"/>
                </a:ext>
              </a:extLst>
            </p:cNvPr>
            <p:cNvGrpSpPr/>
            <p:nvPr/>
          </p:nvGrpSpPr>
          <p:grpSpPr>
            <a:xfrm>
              <a:off x="6797362" y="1292841"/>
              <a:ext cx="1038122" cy="1361671"/>
              <a:chOff x="3881633" y="3867691"/>
              <a:chExt cx="1038122" cy="1361671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3FE97F2-4A68-8EA0-1F87-F95F21C76029}"/>
                  </a:ext>
                </a:extLst>
              </p:cNvPr>
              <p:cNvSpPr/>
              <p:nvPr/>
            </p:nvSpPr>
            <p:spPr>
              <a:xfrm rot="5400000">
                <a:off x="4271233" y="3478091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93D5F5A-34C8-B262-6FB1-24A35BEFFEF8}"/>
                  </a:ext>
                </a:extLst>
              </p:cNvPr>
              <p:cNvSpPr/>
              <p:nvPr/>
            </p:nvSpPr>
            <p:spPr>
              <a:xfrm rot="5400000">
                <a:off x="4271233" y="35352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AE9792E-E11D-D6DC-3EBE-BCED39C0085A}"/>
                  </a:ext>
                </a:extLst>
              </p:cNvPr>
              <p:cNvSpPr/>
              <p:nvPr/>
            </p:nvSpPr>
            <p:spPr>
              <a:xfrm rot="5400000">
                <a:off x="4271233" y="359023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12986D7-0CC4-F3A5-8272-023B68C593BE}"/>
                  </a:ext>
                </a:extLst>
              </p:cNvPr>
              <p:cNvSpPr/>
              <p:nvPr/>
            </p:nvSpPr>
            <p:spPr>
              <a:xfrm rot="5400000">
                <a:off x="4271233" y="36473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7B3872F-B9C0-6598-2A3A-6677BB9CA994}"/>
                  </a:ext>
                </a:extLst>
              </p:cNvPr>
              <p:cNvSpPr/>
              <p:nvPr/>
            </p:nvSpPr>
            <p:spPr>
              <a:xfrm rot="5400000">
                <a:off x="4271233" y="37257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4C5CA8C-D294-98E1-D9FD-B663CA975001}"/>
                  </a:ext>
                </a:extLst>
              </p:cNvPr>
              <p:cNvSpPr/>
              <p:nvPr/>
            </p:nvSpPr>
            <p:spPr>
              <a:xfrm rot="5400000">
                <a:off x="4271233" y="378289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991DBC8-87B7-C4AA-6016-CCD2FBC821D8}"/>
                  </a:ext>
                </a:extLst>
              </p:cNvPr>
              <p:cNvSpPr/>
              <p:nvPr/>
            </p:nvSpPr>
            <p:spPr>
              <a:xfrm rot="5400000">
                <a:off x="4271233" y="38378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C25C2BA-2C65-7D01-DFAF-9C7BF345BDBB}"/>
                  </a:ext>
                </a:extLst>
              </p:cNvPr>
              <p:cNvSpPr/>
              <p:nvPr/>
            </p:nvSpPr>
            <p:spPr>
              <a:xfrm rot="5400000">
                <a:off x="4271233" y="389503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5FFFFF1-5272-6832-6976-F2A54AAF5D96}"/>
                  </a:ext>
                </a:extLst>
              </p:cNvPr>
              <p:cNvSpPr/>
              <p:nvPr/>
            </p:nvSpPr>
            <p:spPr>
              <a:xfrm rot="5400000">
                <a:off x="4271233" y="396704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A31CA5A-ABC3-81F6-C759-ADF03BCD4616}"/>
                  </a:ext>
                </a:extLst>
              </p:cNvPr>
              <p:cNvSpPr/>
              <p:nvPr/>
            </p:nvSpPr>
            <p:spPr>
              <a:xfrm rot="5400000">
                <a:off x="4271233" y="402419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34CCC3C-2E48-47FB-ACB8-D17F4F680878}"/>
                  </a:ext>
                </a:extLst>
              </p:cNvPr>
              <p:cNvSpPr/>
              <p:nvPr/>
            </p:nvSpPr>
            <p:spPr>
              <a:xfrm rot="5400000">
                <a:off x="4271233" y="407918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015F993-EC3E-86F9-4B8A-3337280D461C}"/>
                  </a:ext>
                </a:extLst>
              </p:cNvPr>
              <p:cNvSpPr/>
              <p:nvPr/>
            </p:nvSpPr>
            <p:spPr>
              <a:xfrm rot="5400000">
                <a:off x="4271233" y="413633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C49B2AE-10A4-F028-1FB2-B1E8DBB36E16}"/>
                  </a:ext>
                </a:extLst>
              </p:cNvPr>
              <p:cNvSpPr/>
              <p:nvPr/>
            </p:nvSpPr>
            <p:spPr>
              <a:xfrm rot="5400000">
                <a:off x="4271233" y="419564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59F45F8-1FB4-0F42-EC4A-5E12324F7C07}"/>
                  </a:ext>
                </a:extLst>
              </p:cNvPr>
              <p:cNvSpPr/>
              <p:nvPr/>
            </p:nvSpPr>
            <p:spPr>
              <a:xfrm rot="5400000">
                <a:off x="4271233" y="425279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68D1D2A-CE0C-3559-49A9-448A51671A9B}"/>
                  </a:ext>
                </a:extLst>
              </p:cNvPr>
              <p:cNvSpPr/>
              <p:nvPr/>
            </p:nvSpPr>
            <p:spPr>
              <a:xfrm rot="5400000">
                <a:off x="4271233" y="430778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47A4C4D-7AB1-574D-84EA-3CECFC2E8058}"/>
                  </a:ext>
                </a:extLst>
              </p:cNvPr>
              <p:cNvSpPr/>
              <p:nvPr/>
            </p:nvSpPr>
            <p:spPr>
              <a:xfrm rot="5400000">
                <a:off x="4271233" y="436493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679871D-55C8-6DC3-933A-A496D58F5858}"/>
                  </a:ext>
                </a:extLst>
              </p:cNvPr>
              <p:cNvSpPr/>
              <p:nvPr/>
            </p:nvSpPr>
            <p:spPr>
              <a:xfrm rot="5400000">
                <a:off x="4271233" y="441154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B511B94-A1A8-BAED-D0AB-77A3D74327AC}"/>
                  </a:ext>
                </a:extLst>
              </p:cNvPr>
              <p:cNvSpPr/>
              <p:nvPr/>
            </p:nvSpPr>
            <p:spPr>
              <a:xfrm rot="5400000">
                <a:off x="4271233" y="446869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84E570E-4F04-6DC5-3BAF-2BD7CC22403F}"/>
                  </a:ext>
                </a:extLst>
              </p:cNvPr>
              <p:cNvSpPr/>
              <p:nvPr/>
            </p:nvSpPr>
            <p:spPr>
              <a:xfrm rot="5400000">
                <a:off x="4271233" y="452368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519A2ED-1A31-865C-6F81-BE5512B971E2}"/>
                  </a:ext>
                </a:extLst>
              </p:cNvPr>
              <p:cNvSpPr/>
              <p:nvPr/>
            </p:nvSpPr>
            <p:spPr>
              <a:xfrm rot="5400000">
                <a:off x="4271233" y="4580840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182040E-7BAA-60D5-F824-48CA50C83D75}"/>
                </a:ext>
              </a:extLst>
            </p:cNvPr>
            <p:cNvGrpSpPr/>
            <p:nvPr/>
          </p:nvGrpSpPr>
          <p:grpSpPr>
            <a:xfrm>
              <a:off x="7967700" y="1292841"/>
              <a:ext cx="905121" cy="1347339"/>
              <a:chOff x="5051971" y="3894141"/>
              <a:chExt cx="905121" cy="1347339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E732B1E-7D2C-26EC-CAB2-D5536C2006B4}"/>
                  </a:ext>
                </a:extLst>
              </p:cNvPr>
              <p:cNvSpPr/>
              <p:nvPr/>
            </p:nvSpPr>
            <p:spPr>
              <a:xfrm rot="5400000">
                <a:off x="5382237" y="356387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18C31D-CD48-1BFB-067D-348B13DC3751}"/>
                  </a:ext>
                </a:extLst>
              </p:cNvPr>
              <p:cNvSpPr/>
              <p:nvPr/>
            </p:nvSpPr>
            <p:spPr>
              <a:xfrm rot="5400000">
                <a:off x="5382237" y="362191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2A47AAF-9990-35FB-8DB4-39E51BBBC369}"/>
                  </a:ext>
                </a:extLst>
              </p:cNvPr>
              <p:cNvSpPr/>
              <p:nvPr/>
            </p:nvSpPr>
            <p:spPr>
              <a:xfrm rot="5400000">
                <a:off x="5382237" y="367995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A91CCEF-1AFD-EA4A-782A-6A5038819A49}"/>
                  </a:ext>
                </a:extLst>
              </p:cNvPr>
              <p:cNvSpPr/>
              <p:nvPr/>
            </p:nvSpPr>
            <p:spPr>
              <a:xfrm rot="5400000">
                <a:off x="5382237" y="373799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21A56F9-5464-8B02-4D7F-8BDBE2750F3D}"/>
                  </a:ext>
                </a:extLst>
              </p:cNvPr>
              <p:cNvSpPr/>
              <p:nvPr/>
            </p:nvSpPr>
            <p:spPr>
              <a:xfrm rot="5400000">
                <a:off x="5382237" y="379603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0504E73-CF93-A5F8-8804-8BD0C0AC6EFF}"/>
                  </a:ext>
                </a:extLst>
              </p:cNvPr>
              <p:cNvSpPr/>
              <p:nvPr/>
            </p:nvSpPr>
            <p:spPr>
              <a:xfrm rot="5400000">
                <a:off x="5382237" y="385407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2A4A3A9-7CB7-2D30-D0E9-5F717BEBF057}"/>
                  </a:ext>
                </a:extLst>
              </p:cNvPr>
              <p:cNvSpPr/>
              <p:nvPr/>
            </p:nvSpPr>
            <p:spPr>
              <a:xfrm rot="5400000">
                <a:off x="5382237" y="391210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747A119-6F34-0F51-AA24-3AD5BEAE6453}"/>
                  </a:ext>
                </a:extLst>
              </p:cNvPr>
              <p:cNvSpPr/>
              <p:nvPr/>
            </p:nvSpPr>
            <p:spPr>
              <a:xfrm rot="5400000">
                <a:off x="5382237" y="397014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A5DEAB1-0DAE-2050-4CFC-90A0B1A4B7D1}"/>
                  </a:ext>
                </a:extLst>
              </p:cNvPr>
              <p:cNvSpPr/>
              <p:nvPr/>
            </p:nvSpPr>
            <p:spPr>
              <a:xfrm rot="5400000">
                <a:off x="5382237" y="402818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D1E2AB8-3FFB-1120-DB0A-CA7A92A2B179}"/>
                  </a:ext>
                </a:extLst>
              </p:cNvPr>
              <p:cNvSpPr/>
              <p:nvPr/>
            </p:nvSpPr>
            <p:spPr>
              <a:xfrm rot="5400000">
                <a:off x="5382237" y="4086226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A0892C0-B6FC-9BE3-0B8A-3E82716C2B66}"/>
                  </a:ext>
                </a:extLst>
              </p:cNvPr>
              <p:cNvSpPr/>
              <p:nvPr/>
            </p:nvSpPr>
            <p:spPr>
              <a:xfrm rot="5400000">
                <a:off x="5382237" y="414426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337FC90-1284-AE6D-5432-113C44F7171E}"/>
                  </a:ext>
                </a:extLst>
              </p:cNvPr>
              <p:cNvSpPr/>
              <p:nvPr/>
            </p:nvSpPr>
            <p:spPr>
              <a:xfrm rot="5400000">
                <a:off x="5382237" y="420230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CD67E51-A5A2-0ABE-2846-64B20B63F145}"/>
                  </a:ext>
                </a:extLst>
              </p:cNvPr>
              <p:cNvSpPr/>
              <p:nvPr/>
            </p:nvSpPr>
            <p:spPr>
              <a:xfrm rot="5400000">
                <a:off x="5382237" y="426034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2F45343-A3FA-9E88-0084-490648AAE907}"/>
                  </a:ext>
                </a:extLst>
              </p:cNvPr>
              <p:cNvSpPr/>
              <p:nvPr/>
            </p:nvSpPr>
            <p:spPr>
              <a:xfrm rot="5400000">
                <a:off x="5382237" y="431838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32E3EA6-79ED-D33D-728C-5024D9B762EF}"/>
                  </a:ext>
                </a:extLst>
              </p:cNvPr>
              <p:cNvSpPr/>
              <p:nvPr/>
            </p:nvSpPr>
            <p:spPr>
              <a:xfrm rot="5400000">
                <a:off x="5382237" y="437642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7219AB0-0C9A-F159-62D2-6EECFF01EA04}"/>
                  </a:ext>
                </a:extLst>
              </p:cNvPr>
              <p:cNvSpPr/>
              <p:nvPr/>
            </p:nvSpPr>
            <p:spPr>
              <a:xfrm rot="5400000">
                <a:off x="5382237" y="443446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793C4AA-A65D-34CB-8CCF-2E08CB57240A}"/>
                  </a:ext>
                </a:extLst>
              </p:cNvPr>
              <p:cNvSpPr/>
              <p:nvPr/>
            </p:nvSpPr>
            <p:spPr>
              <a:xfrm rot="5400000">
                <a:off x="5382237" y="449249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4016FFB-0F2D-EFA5-A932-7EBFA258A085}"/>
                  </a:ext>
                </a:extLst>
              </p:cNvPr>
              <p:cNvSpPr/>
              <p:nvPr/>
            </p:nvSpPr>
            <p:spPr>
              <a:xfrm rot="5400000">
                <a:off x="5382237" y="455053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8F9DADC-A207-1D3E-047A-6FF976127567}"/>
                  </a:ext>
                </a:extLst>
              </p:cNvPr>
              <p:cNvSpPr/>
              <p:nvPr/>
            </p:nvSpPr>
            <p:spPr>
              <a:xfrm rot="5400000">
                <a:off x="5382237" y="460857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243BC65-F281-4436-F941-25D27B598647}"/>
                  </a:ext>
                </a:extLst>
              </p:cNvPr>
              <p:cNvSpPr/>
              <p:nvPr/>
            </p:nvSpPr>
            <p:spPr>
              <a:xfrm rot="5400000">
                <a:off x="5382237" y="466662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84B608A-2DE3-A49F-79DD-4A3188264C77}"/>
              </a:ext>
            </a:extLst>
          </p:cNvPr>
          <p:cNvGrpSpPr/>
          <p:nvPr/>
        </p:nvGrpSpPr>
        <p:grpSpPr>
          <a:xfrm rot="900000">
            <a:off x="3827632" y="1267351"/>
            <a:ext cx="2287764" cy="1932068"/>
            <a:chOff x="3709430" y="1305121"/>
            <a:chExt cx="2524168" cy="213171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505FB7CB-75C9-30BE-A296-699B08A9D246}"/>
                </a:ext>
              </a:extLst>
            </p:cNvPr>
            <p:cNvGrpSpPr/>
            <p:nvPr/>
          </p:nvGrpSpPr>
          <p:grpSpPr>
            <a:xfrm>
              <a:off x="3709430" y="1533596"/>
              <a:ext cx="2524168" cy="1903242"/>
              <a:chOff x="3728129" y="1771261"/>
              <a:chExt cx="2535510" cy="1911794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68396C69-1AB9-21A9-062F-B6EF3B299484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4B5302F-DFB9-AC9B-3B66-9FE941917E27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ADAA019B-6790-7930-EE5A-3DAA1D7A5B08}"/>
                </a:ext>
              </a:extLst>
            </p:cNvPr>
            <p:cNvGrpSpPr/>
            <p:nvPr/>
          </p:nvGrpSpPr>
          <p:grpSpPr>
            <a:xfrm>
              <a:off x="3782527" y="1305121"/>
              <a:ext cx="2377976" cy="1989740"/>
              <a:chOff x="3782527" y="1305121"/>
              <a:chExt cx="2377976" cy="1989740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FA4528D-813A-42B8-337B-755E2D2470F1}"/>
                  </a:ext>
                </a:extLst>
              </p:cNvPr>
              <p:cNvGrpSpPr/>
              <p:nvPr/>
            </p:nvGrpSpPr>
            <p:grpSpPr>
              <a:xfrm>
                <a:off x="3782527" y="2515362"/>
                <a:ext cx="2377975" cy="779499"/>
                <a:chOff x="3806897" y="4014603"/>
                <a:chExt cx="2377975" cy="779499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92B4149-E96F-0F4F-1748-D5F7F5383C3A}"/>
                    </a:ext>
                  </a:extLst>
                </p:cNvPr>
                <p:cNvSpPr/>
                <p:nvPr/>
              </p:nvSpPr>
              <p:spPr>
                <a:xfrm rot="5400000">
                  <a:off x="5201324" y="3810553"/>
                  <a:ext cx="779498" cy="1187598"/>
                </a:xfrm>
                <a:custGeom>
                  <a:avLst/>
                  <a:gdLst>
                    <a:gd name="connsiteX0" fmla="*/ 0 w 1442280"/>
                    <a:gd name="connsiteY0" fmla="*/ 1188526 h 1188992"/>
                    <a:gd name="connsiteX1" fmla="*/ 959681 w 1442280"/>
                    <a:gd name="connsiteY1" fmla="*/ 1187598 h 1188992"/>
                    <a:gd name="connsiteX2" fmla="*/ 662782 w 1442280"/>
                    <a:gd name="connsiteY2" fmla="*/ 0 h 1188992"/>
                    <a:gd name="connsiteX3" fmla="*/ 1145381 w 1442280"/>
                    <a:gd name="connsiteY3" fmla="*/ 0 h 1188992"/>
                    <a:gd name="connsiteX4" fmla="*/ 1442280 w 1442280"/>
                    <a:gd name="connsiteY4" fmla="*/ 1187598 h 1188992"/>
                    <a:gd name="connsiteX5" fmla="*/ 116 w 1442280"/>
                    <a:gd name="connsiteY5" fmla="*/ 1188992 h 1188992"/>
                    <a:gd name="connsiteX0" fmla="*/ 4926 w 1447090"/>
                    <a:gd name="connsiteY0" fmla="*/ 1188992 h 1276034"/>
                    <a:gd name="connsiteX1" fmla="*/ 964491 w 1447090"/>
                    <a:gd name="connsiteY1" fmla="*/ 1187598 h 1276034"/>
                    <a:gd name="connsiteX2" fmla="*/ 667592 w 1447090"/>
                    <a:gd name="connsiteY2" fmla="*/ 0 h 1276034"/>
                    <a:gd name="connsiteX3" fmla="*/ 1150191 w 1447090"/>
                    <a:gd name="connsiteY3" fmla="*/ 0 h 1276034"/>
                    <a:gd name="connsiteX4" fmla="*/ 1447090 w 1447090"/>
                    <a:gd name="connsiteY4" fmla="*/ 1187598 h 1276034"/>
                    <a:gd name="connsiteX5" fmla="*/ 4926 w 1447090"/>
                    <a:gd name="connsiteY5" fmla="*/ 1188992 h 1276034"/>
                    <a:gd name="connsiteX0" fmla="*/ 779498 w 779498"/>
                    <a:gd name="connsiteY0" fmla="*/ 1187598 h 1187598"/>
                    <a:gd name="connsiteX1" fmla="*/ 296899 w 779498"/>
                    <a:gd name="connsiteY1" fmla="*/ 1187598 h 1187598"/>
                    <a:gd name="connsiteX2" fmla="*/ 0 w 779498"/>
                    <a:gd name="connsiteY2" fmla="*/ 0 h 1187598"/>
                    <a:gd name="connsiteX3" fmla="*/ 482599 w 779498"/>
                    <a:gd name="connsiteY3" fmla="*/ 0 h 1187598"/>
                    <a:gd name="connsiteX4" fmla="*/ 779498 w 779498"/>
                    <a:gd name="connsiteY4" fmla="*/ 1187598 h 1187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9498" h="1187598">
                      <a:moveTo>
                        <a:pt x="779498" y="1187598"/>
                      </a:moveTo>
                      <a:lnTo>
                        <a:pt x="296899" y="1187598"/>
                      </a:lnTo>
                      <a:lnTo>
                        <a:pt x="0" y="0"/>
                      </a:lnTo>
                      <a:lnTo>
                        <a:pt x="482599" y="0"/>
                      </a:lnTo>
                      <a:lnTo>
                        <a:pt x="779498" y="118759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A2164BA6-E89D-C348-DB09-1B79C74966CA}"/>
                    </a:ext>
                  </a:extLst>
                </p:cNvPr>
                <p:cNvSpPr/>
                <p:nvPr/>
              </p:nvSpPr>
              <p:spPr>
                <a:xfrm rot="5400000">
                  <a:off x="4012338" y="3809165"/>
                  <a:ext cx="779496" cy="1190378"/>
                </a:xfrm>
                <a:custGeom>
                  <a:avLst/>
                  <a:gdLst>
                    <a:gd name="connsiteX0" fmla="*/ 0 w 779496"/>
                    <a:gd name="connsiteY0" fmla="*/ 1190378 h 1190378"/>
                    <a:gd name="connsiteX1" fmla="*/ 296780 w 779496"/>
                    <a:gd name="connsiteY1" fmla="*/ 467 h 1190378"/>
                    <a:gd name="connsiteX2" fmla="*/ 779496 w 779496"/>
                    <a:gd name="connsiteY2" fmla="*/ 0 h 1190378"/>
                    <a:gd name="connsiteX3" fmla="*/ 482599 w 779496"/>
                    <a:gd name="connsiteY3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9496" h="1190378">
                      <a:moveTo>
                        <a:pt x="0" y="1190378"/>
                      </a:moveTo>
                      <a:lnTo>
                        <a:pt x="296780" y="467"/>
                      </a:lnTo>
                      <a:lnTo>
                        <a:pt x="779496" y="0"/>
                      </a:lnTo>
                      <a:lnTo>
                        <a:pt x="482599" y="119037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05771D3-E682-5210-9E33-05E1C6B30576}"/>
                    </a:ext>
                  </a:extLst>
                </p:cNvPr>
                <p:cNvSpPr/>
                <p:nvPr/>
              </p:nvSpPr>
              <p:spPr>
                <a:xfrm rot="5400000">
                  <a:off x="4847435" y="3417928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6F2A8D9A-A3F6-EDCC-4B5A-7B67C5CF270A}"/>
                    </a:ext>
                  </a:extLst>
                </p:cNvPr>
                <p:cNvSpPr/>
                <p:nvPr/>
              </p:nvSpPr>
              <p:spPr>
                <a:xfrm rot="5400000">
                  <a:off x="4847435" y="3394589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8C8915B1-FC92-0A54-B88A-EFA9C13E0B7E}"/>
                    </a:ext>
                  </a:extLst>
                </p:cNvPr>
                <p:cNvSpPr/>
                <p:nvPr/>
              </p:nvSpPr>
              <p:spPr>
                <a:xfrm rot="5400000">
                  <a:off x="4847435" y="3371243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847050D-E7AE-BF35-EEED-7ACEAC9FE154}"/>
                    </a:ext>
                  </a:extLst>
                </p:cNvPr>
                <p:cNvSpPr/>
                <p:nvPr/>
              </p:nvSpPr>
              <p:spPr>
                <a:xfrm rot="5400000">
                  <a:off x="4847435" y="3347897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BCF7B2B0-F915-5561-B492-5422C40459D6}"/>
                    </a:ext>
                  </a:extLst>
                </p:cNvPr>
                <p:cNvSpPr/>
                <p:nvPr/>
              </p:nvSpPr>
              <p:spPr>
                <a:xfrm rot="5400000">
                  <a:off x="4847435" y="3324551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54FC4DFD-08F7-0575-24A5-6C71FBF4B9B4}"/>
                    </a:ext>
                  </a:extLst>
                </p:cNvPr>
                <p:cNvSpPr/>
                <p:nvPr/>
              </p:nvSpPr>
              <p:spPr>
                <a:xfrm rot="5400000">
                  <a:off x="4847435" y="3301205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210F471-C59C-19EB-C494-FED31D9F2CBF}"/>
                    </a:ext>
                  </a:extLst>
                </p:cNvPr>
                <p:cNvSpPr/>
                <p:nvPr/>
              </p:nvSpPr>
              <p:spPr>
                <a:xfrm rot="5400000">
                  <a:off x="4847435" y="3277859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4D86FEFB-AC19-92D3-CA24-7BC7802A7CB5}"/>
                    </a:ext>
                  </a:extLst>
                </p:cNvPr>
                <p:cNvSpPr/>
                <p:nvPr/>
              </p:nvSpPr>
              <p:spPr>
                <a:xfrm rot="5400000">
                  <a:off x="4847435" y="3254513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4BA6611-22C5-BAE7-639A-B87C96C4EC33}"/>
                    </a:ext>
                  </a:extLst>
                </p:cNvPr>
                <p:cNvSpPr/>
                <p:nvPr/>
              </p:nvSpPr>
              <p:spPr>
                <a:xfrm rot="5400000">
                  <a:off x="4847435" y="3231167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0130A8FD-F364-4F39-10D1-3C05AF81E7A3}"/>
                    </a:ext>
                  </a:extLst>
                </p:cNvPr>
                <p:cNvSpPr/>
                <p:nvPr/>
              </p:nvSpPr>
              <p:spPr>
                <a:xfrm rot="5400000">
                  <a:off x="4847435" y="3207821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7B08BBD-CB6B-724E-817A-9CEF4847D2E1}"/>
                    </a:ext>
                  </a:extLst>
                </p:cNvPr>
                <p:cNvSpPr/>
                <p:nvPr/>
              </p:nvSpPr>
              <p:spPr>
                <a:xfrm rot="5400000">
                  <a:off x="4847435" y="3184475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6034B56-F6C5-45D8-0583-2BB719107F5D}"/>
                    </a:ext>
                  </a:extLst>
                </p:cNvPr>
                <p:cNvSpPr/>
                <p:nvPr/>
              </p:nvSpPr>
              <p:spPr>
                <a:xfrm rot="5400000">
                  <a:off x="4847435" y="3161129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780780A-ED0B-4D2E-0344-08769F466B1E}"/>
                    </a:ext>
                  </a:extLst>
                </p:cNvPr>
                <p:cNvSpPr/>
                <p:nvPr/>
              </p:nvSpPr>
              <p:spPr>
                <a:xfrm rot="5400000">
                  <a:off x="4847435" y="3137783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219098E0-65D2-BD49-89C3-4EA436443967}"/>
                    </a:ext>
                  </a:extLst>
                </p:cNvPr>
                <p:cNvSpPr/>
                <p:nvPr/>
              </p:nvSpPr>
              <p:spPr>
                <a:xfrm rot="5400000">
                  <a:off x="4847435" y="3114437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D9F3E6AE-B374-90D9-9DB3-B5365EB6EF13}"/>
                    </a:ext>
                  </a:extLst>
                </p:cNvPr>
                <p:cNvSpPr/>
                <p:nvPr/>
              </p:nvSpPr>
              <p:spPr>
                <a:xfrm rot="5400000">
                  <a:off x="4847435" y="3091091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1D8E2855-4DEE-DE32-0CB1-3B8DF6BDA6C1}"/>
                    </a:ext>
                  </a:extLst>
                </p:cNvPr>
                <p:cNvSpPr/>
                <p:nvPr/>
              </p:nvSpPr>
              <p:spPr>
                <a:xfrm rot="5400000">
                  <a:off x="4847435" y="3067745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20695A6-B1CB-1A1A-805E-8A9E99164F16}"/>
                    </a:ext>
                  </a:extLst>
                </p:cNvPr>
                <p:cNvSpPr/>
                <p:nvPr/>
              </p:nvSpPr>
              <p:spPr>
                <a:xfrm rot="5400000">
                  <a:off x="4847435" y="3044399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1C1A9D2-3DA8-7FDD-ECA4-94A9E629CAAB}"/>
                    </a:ext>
                  </a:extLst>
                </p:cNvPr>
                <p:cNvSpPr/>
                <p:nvPr/>
              </p:nvSpPr>
              <p:spPr>
                <a:xfrm rot="5400000">
                  <a:off x="4847435" y="3021053"/>
                  <a:ext cx="296899" cy="2377975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96899" h="2377975">
                      <a:moveTo>
                        <a:pt x="0" y="0"/>
                      </a:moveTo>
                      <a:lnTo>
                        <a:pt x="296899" y="1187597"/>
                      </a:lnTo>
                      <a:lnTo>
                        <a:pt x="3" y="2377975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49356EF-2529-4EAC-AF14-A61F0FE37C6F}"/>
                  </a:ext>
                </a:extLst>
              </p:cNvPr>
              <p:cNvSpPr/>
              <p:nvPr/>
            </p:nvSpPr>
            <p:spPr>
              <a:xfrm rot="5400000">
                <a:off x="4101808" y="985840"/>
                <a:ext cx="1739413" cy="2377976"/>
              </a:xfrm>
              <a:custGeom>
                <a:avLst/>
                <a:gdLst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739415 w 1740110"/>
                  <a:gd name="connsiteY6" fmla="*/ 1190378 h 2377976"/>
                  <a:gd name="connsiteX7" fmla="*/ 1442516 w 1740110"/>
                  <a:gd name="connsiteY7" fmla="*/ 2377976 h 2377976"/>
                  <a:gd name="connsiteX8" fmla="*/ 2 w 1740110"/>
                  <a:gd name="connsiteY8" fmla="*/ 2377976 h 2377976"/>
                  <a:gd name="connsiteX9" fmla="*/ 297249 w 1740110"/>
                  <a:gd name="connsiteY9" fmla="*/ 1188992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442516 w 1740110"/>
                  <a:gd name="connsiteY6" fmla="*/ 2377976 h 2377976"/>
                  <a:gd name="connsiteX7" fmla="*/ 2 w 1740110"/>
                  <a:gd name="connsiteY7" fmla="*/ 2377976 h 2377976"/>
                  <a:gd name="connsiteX8" fmla="*/ 297249 w 1740110"/>
                  <a:gd name="connsiteY8" fmla="*/ 1188992 h 2377976"/>
                  <a:gd name="connsiteX9" fmla="*/ 0 w 1740110"/>
                  <a:gd name="connsiteY9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442516 w 1740110"/>
                  <a:gd name="connsiteY4" fmla="*/ 2377976 h 2377976"/>
                  <a:gd name="connsiteX5" fmla="*/ 2 w 1740110"/>
                  <a:gd name="connsiteY5" fmla="*/ 2377976 h 2377976"/>
                  <a:gd name="connsiteX6" fmla="*/ 297249 w 1740110"/>
                  <a:gd name="connsiteY6" fmla="*/ 1188992 h 2377976"/>
                  <a:gd name="connsiteX7" fmla="*/ 0 w 1740110"/>
                  <a:gd name="connsiteY7" fmla="*/ 0 h 2377976"/>
                  <a:gd name="connsiteX0" fmla="*/ 0 w 1739413"/>
                  <a:gd name="connsiteY0" fmla="*/ 0 h 2377976"/>
                  <a:gd name="connsiteX1" fmla="*/ 1442514 w 1739413"/>
                  <a:gd name="connsiteY1" fmla="*/ 0 h 2377976"/>
                  <a:gd name="connsiteX2" fmla="*/ 1739413 w 1739413"/>
                  <a:gd name="connsiteY2" fmla="*/ 1187598 h 2377976"/>
                  <a:gd name="connsiteX3" fmla="*/ 1442516 w 1739413"/>
                  <a:gd name="connsiteY3" fmla="*/ 2377976 h 2377976"/>
                  <a:gd name="connsiteX4" fmla="*/ 2 w 1739413"/>
                  <a:gd name="connsiteY4" fmla="*/ 2377976 h 2377976"/>
                  <a:gd name="connsiteX5" fmla="*/ 297249 w 1739413"/>
                  <a:gd name="connsiteY5" fmla="*/ 1188992 h 2377976"/>
                  <a:gd name="connsiteX6" fmla="*/ 0 w 1739413"/>
                  <a:gd name="connsiteY6" fmla="*/ 0 h 23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6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8"/>
                    </a:lnTo>
                    <a:lnTo>
                      <a:pt x="1442516" y="2377976"/>
                    </a:lnTo>
                    <a:lnTo>
                      <a:pt x="2" y="2377976"/>
                    </a:lnTo>
                    <a:lnTo>
                      <a:pt x="297249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平行四辺形 77">
                <a:extLst>
                  <a:ext uri="{FF2B5EF4-FFF2-40B4-BE49-F238E27FC236}">
                    <a16:creationId xmlns:a16="http://schemas.microsoft.com/office/drawing/2014/main" id="{FCD0776C-7B3E-2E54-1801-B49349A18CF8}"/>
                  </a:ext>
                </a:extLst>
              </p:cNvPr>
              <p:cNvSpPr/>
              <p:nvPr/>
            </p:nvSpPr>
            <p:spPr>
              <a:xfrm rot="16200000" flipH="1">
                <a:off x="4695260" y="1579989"/>
                <a:ext cx="1740108" cy="119037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D71EC23-60D3-4265-0CB6-3E4FB85C9862}"/>
                  </a:ext>
                </a:extLst>
              </p:cNvPr>
              <p:cNvSpPr/>
              <p:nvPr/>
            </p:nvSpPr>
            <p:spPr>
              <a:xfrm rot="5400000">
                <a:off x="4641275" y="1662470"/>
                <a:ext cx="1677777" cy="102008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7777" h="1020081">
                    <a:moveTo>
                      <a:pt x="0" y="209706"/>
                    </a:moveTo>
                    <a:cubicBezTo>
                      <a:pt x="0" y="150809"/>
                      <a:pt x="2796" y="93303"/>
                      <a:pt x="8123" y="37761"/>
                    </a:cubicBezTo>
                    <a:lnTo>
                      <a:pt x="13355" y="1785"/>
                    </a:lnTo>
                    <a:lnTo>
                      <a:pt x="27241" y="0"/>
                    </a:lnTo>
                    <a:lnTo>
                      <a:pt x="1454360" y="0"/>
                    </a:lnTo>
                    <a:lnTo>
                      <a:pt x="1448868" y="37761"/>
                    </a:lnTo>
                    <a:cubicBezTo>
                      <a:pt x="1443542" y="93303"/>
                      <a:pt x="1440745" y="150809"/>
                      <a:pt x="1440745" y="209706"/>
                    </a:cubicBezTo>
                    <a:cubicBezTo>
                      <a:pt x="1440745" y="518918"/>
                      <a:pt x="1517825" y="789766"/>
                      <a:pt x="1633267" y="939436"/>
                    </a:cubicBezTo>
                    <a:lnTo>
                      <a:pt x="1677777" y="988053"/>
                    </a:lnTo>
                    <a:lnTo>
                      <a:pt x="1669195" y="1020081"/>
                    </a:lnTo>
                    <a:lnTo>
                      <a:pt x="275173" y="1020081"/>
                    </a:lnTo>
                    <a:lnTo>
                      <a:pt x="244233" y="995920"/>
                    </a:lnTo>
                    <a:cubicBezTo>
                      <a:pt x="100676" y="866368"/>
                      <a:pt x="0" y="563091"/>
                      <a:pt x="0" y="2097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4864AF7-C564-F681-C4D5-2FD1902CBD27}"/>
                  </a:ext>
                </a:extLst>
              </p:cNvPr>
              <p:cNvGrpSpPr/>
              <p:nvPr/>
            </p:nvGrpSpPr>
            <p:grpSpPr>
              <a:xfrm>
                <a:off x="3857263" y="1517232"/>
                <a:ext cx="1038122" cy="1361671"/>
                <a:chOff x="3881633" y="3867691"/>
                <a:chExt cx="1038122" cy="1361671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80141DD-A9C7-4C49-AD37-4558B24CEE5C}"/>
                    </a:ext>
                  </a:extLst>
                </p:cNvPr>
                <p:cNvSpPr/>
                <p:nvPr/>
              </p:nvSpPr>
              <p:spPr>
                <a:xfrm rot="5400000">
                  <a:off x="4271233" y="3478091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B47D126A-85C6-73EE-7A73-6474B8E1D53A}"/>
                    </a:ext>
                  </a:extLst>
                </p:cNvPr>
                <p:cNvSpPr/>
                <p:nvPr/>
              </p:nvSpPr>
              <p:spPr>
                <a:xfrm rot="5400000">
                  <a:off x="4271233" y="3535242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0B1985A-D2DD-00E1-5004-C39C91E3E2C9}"/>
                    </a:ext>
                  </a:extLst>
                </p:cNvPr>
                <p:cNvSpPr/>
                <p:nvPr/>
              </p:nvSpPr>
              <p:spPr>
                <a:xfrm rot="5400000">
                  <a:off x="4271233" y="3590235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4DCCA7B-4EFF-C3AB-97A5-948EAA489117}"/>
                    </a:ext>
                  </a:extLst>
                </p:cNvPr>
                <p:cNvSpPr/>
                <p:nvPr/>
              </p:nvSpPr>
              <p:spPr>
                <a:xfrm rot="5400000">
                  <a:off x="4271233" y="3647386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FCC48D5-2E09-0584-21E7-9D712C3A0223}"/>
                    </a:ext>
                  </a:extLst>
                </p:cNvPr>
                <p:cNvSpPr/>
                <p:nvPr/>
              </p:nvSpPr>
              <p:spPr>
                <a:xfrm rot="5400000">
                  <a:off x="4271233" y="3725742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A60AB5BB-AFF5-7DC4-39F4-B871A68B627F}"/>
                    </a:ext>
                  </a:extLst>
                </p:cNvPr>
                <p:cNvSpPr/>
                <p:nvPr/>
              </p:nvSpPr>
              <p:spPr>
                <a:xfrm rot="5400000">
                  <a:off x="4271233" y="3782893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CB81E85B-20C7-DEA5-B75B-53E9DD630835}"/>
                    </a:ext>
                  </a:extLst>
                </p:cNvPr>
                <p:cNvSpPr/>
                <p:nvPr/>
              </p:nvSpPr>
              <p:spPr>
                <a:xfrm rot="5400000">
                  <a:off x="4271233" y="3837886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7AB3373-1712-039C-65F9-BC69F4EF98B6}"/>
                    </a:ext>
                  </a:extLst>
                </p:cNvPr>
                <p:cNvSpPr/>
                <p:nvPr/>
              </p:nvSpPr>
              <p:spPr>
                <a:xfrm rot="5400000">
                  <a:off x="4271233" y="3895037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69D36BA-665A-B5BE-F63D-11B2A5E9B948}"/>
                    </a:ext>
                  </a:extLst>
                </p:cNvPr>
                <p:cNvSpPr/>
                <p:nvPr/>
              </p:nvSpPr>
              <p:spPr>
                <a:xfrm rot="5400000">
                  <a:off x="4271233" y="3967043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BAB17FE2-D15E-6AB7-36EF-23DD4C30BF86}"/>
                    </a:ext>
                  </a:extLst>
                </p:cNvPr>
                <p:cNvSpPr/>
                <p:nvPr/>
              </p:nvSpPr>
              <p:spPr>
                <a:xfrm rot="5400000">
                  <a:off x="4271233" y="4024194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F65833D-BEC6-CCD4-F5AC-A44D1C67EADC}"/>
                    </a:ext>
                  </a:extLst>
                </p:cNvPr>
                <p:cNvSpPr/>
                <p:nvPr/>
              </p:nvSpPr>
              <p:spPr>
                <a:xfrm rot="5400000">
                  <a:off x="4271233" y="4079187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7BEAD8A-5D81-C217-1521-583502629B2F}"/>
                    </a:ext>
                  </a:extLst>
                </p:cNvPr>
                <p:cNvSpPr/>
                <p:nvPr/>
              </p:nvSpPr>
              <p:spPr>
                <a:xfrm rot="5400000">
                  <a:off x="4271233" y="4136338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C3BF91AF-0FCF-80B2-DBD0-F8369690C7C5}"/>
                    </a:ext>
                  </a:extLst>
                </p:cNvPr>
                <p:cNvSpPr/>
                <p:nvPr/>
              </p:nvSpPr>
              <p:spPr>
                <a:xfrm rot="5400000">
                  <a:off x="4271233" y="4195644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17BCAB0-0E8B-F627-271C-3DC49025B6BC}"/>
                    </a:ext>
                  </a:extLst>
                </p:cNvPr>
                <p:cNvSpPr/>
                <p:nvPr/>
              </p:nvSpPr>
              <p:spPr>
                <a:xfrm rot="5400000">
                  <a:off x="4271233" y="4252795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2AD3580-77B4-B5EC-D56D-06258088437E}"/>
                    </a:ext>
                  </a:extLst>
                </p:cNvPr>
                <p:cNvSpPr/>
                <p:nvPr/>
              </p:nvSpPr>
              <p:spPr>
                <a:xfrm rot="5400000">
                  <a:off x="4271233" y="4307788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AE1CDB4-EFE2-C41A-E36A-2C5F0950B0E2}"/>
                    </a:ext>
                  </a:extLst>
                </p:cNvPr>
                <p:cNvSpPr/>
                <p:nvPr/>
              </p:nvSpPr>
              <p:spPr>
                <a:xfrm rot="5400000">
                  <a:off x="4271233" y="4364939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99384DF2-9218-181D-6DD5-E72EBE8D825C}"/>
                    </a:ext>
                  </a:extLst>
                </p:cNvPr>
                <p:cNvSpPr/>
                <p:nvPr/>
              </p:nvSpPr>
              <p:spPr>
                <a:xfrm rot="5400000">
                  <a:off x="4271233" y="4411545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7C089786-4287-0819-8CAF-51734F6B34B9}"/>
                    </a:ext>
                  </a:extLst>
                </p:cNvPr>
                <p:cNvSpPr/>
                <p:nvPr/>
              </p:nvSpPr>
              <p:spPr>
                <a:xfrm rot="5400000">
                  <a:off x="4271233" y="4468696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947ADD6-C33A-2CCE-FA30-95F840BB2DD1}"/>
                    </a:ext>
                  </a:extLst>
                </p:cNvPr>
                <p:cNvSpPr/>
                <p:nvPr/>
              </p:nvSpPr>
              <p:spPr>
                <a:xfrm rot="5400000">
                  <a:off x="4271233" y="4523689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A575B22-6A7C-5585-01A0-6D50D457C9ED}"/>
                    </a:ext>
                  </a:extLst>
                </p:cNvPr>
                <p:cNvSpPr/>
                <p:nvPr/>
              </p:nvSpPr>
              <p:spPr>
                <a:xfrm rot="5400000">
                  <a:off x="4271233" y="4580840"/>
                  <a:ext cx="258922" cy="1038122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297250 w 1739413"/>
                    <a:gd name="connsiteY6" fmla="*/ 1188992 h 2377975"/>
                    <a:gd name="connsiteX7" fmla="*/ 388689 w 1739413"/>
                    <a:gd name="connsiteY7" fmla="*/ 1280432 h 2377975"/>
                    <a:gd name="connsiteX0" fmla="*/ 297249 w 1739413"/>
                    <a:gd name="connsiteY0" fmla="*/ 1188992 h 2377975"/>
                    <a:gd name="connsiteX1" fmla="*/ 0 w 1739413"/>
                    <a:gd name="connsiteY1" fmla="*/ 0 h 2377975"/>
                    <a:gd name="connsiteX2" fmla="*/ 1442514 w 1739413"/>
                    <a:gd name="connsiteY2" fmla="*/ 0 h 2377975"/>
                    <a:gd name="connsiteX3" fmla="*/ 1739413 w 1739413"/>
                    <a:gd name="connsiteY3" fmla="*/ 1187597 h 2377975"/>
                    <a:gd name="connsiteX4" fmla="*/ 1442517 w 1739413"/>
                    <a:gd name="connsiteY4" fmla="*/ 2377975 h 2377975"/>
                    <a:gd name="connsiteX5" fmla="*/ 3 w 1739413"/>
                    <a:gd name="connsiteY5" fmla="*/ 2377975 h 2377975"/>
                    <a:gd name="connsiteX6" fmla="*/ 388689 w 1739413"/>
                    <a:gd name="connsiteY6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388689 w 1739413"/>
                    <a:gd name="connsiteY5" fmla="*/ 128043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0" fmla="*/ 0 w 296899"/>
                    <a:gd name="connsiteY0" fmla="*/ 0 h 2377975"/>
                    <a:gd name="connsiteX1" fmla="*/ 296899 w 296899"/>
                    <a:gd name="connsiteY1" fmla="*/ 1187597 h 2377975"/>
                    <a:gd name="connsiteX2" fmla="*/ 3 w 296899"/>
                    <a:gd name="connsiteY2" fmla="*/ 2377975 h 2377975"/>
                    <a:gd name="connsiteX0" fmla="*/ 296896 w 296896"/>
                    <a:gd name="connsiteY0" fmla="*/ 0 h 1190378"/>
                    <a:gd name="connsiteX1" fmla="*/ 0 w 296896"/>
                    <a:gd name="connsiteY1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6896" h="1190378">
                      <a:moveTo>
                        <a:pt x="296896" y="0"/>
                      </a:moveTo>
                      <a:lnTo>
                        <a:pt x="0" y="119037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7EAD5215-A1F5-42E8-6CFC-0A35C5BEFE31}"/>
                  </a:ext>
                </a:extLst>
              </p:cNvPr>
              <p:cNvGrpSpPr/>
              <p:nvPr/>
            </p:nvGrpSpPr>
            <p:grpSpPr>
              <a:xfrm>
                <a:off x="5027601" y="1517232"/>
                <a:ext cx="905121" cy="1347339"/>
                <a:chOff x="5051971" y="3894141"/>
                <a:chExt cx="905121" cy="1347339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4A0918B-27AE-5E4B-4FC3-1CAD0469F9BF}"/>
                    </a:ext>
                  </a:extLst>
                </p:cNvPr>
                <p:cNvSpPr/>
                <p:nvPr/>
              </p:nvSpPr>
              <p:spPr>
                <a:xfrm rot="5400000">
                  <a:off x="5382237" y="3563875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15AF71D-E945-1A09-F120-E7D529FB9EE6}"/>
                    </a:ext>
                  </a:extLst>
                </p:cNvPr>
                <p:cNvSpPr/>
                <p:nvPr/>
              </p:nvSpPr>
              <p:spPr>
                <a:xfrm rot="5400000">
                  <a:off x="5382237" y="3621914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92E8ADF3-F665-5CA1-DD50-7F348BE7583A}"/>
                    </a:ext>
                  </a:extLst>
                </p:cNvPr>
                <p:cNvSpPr/>
                <p:nvPr/>
              </p:nvSpPr>
              <p:spPr>
                <a:xfrm rot="5400000">
                  <a:off x="5382237" y="3679953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F2CEB2D4-866C-94A9-15BD-9C376F2C0910}"/>
                    </a:ext>
                  </a:extLst>
                </p:cNvPr>
                <p:cNvSpPr/>
                <p:nvPr/>
              </p:nvSpPr>
              <p:spPr>
                <a:xfrm rot="5400000">
                  <a:off x="5382237" y="3737992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811ABFD-85C2-F0F8-0F98-2B2F2E138E62}"/>
                    </a:ext>
                  </a:extLst>
                </p:cNvPr>
                <p:cNvSpPr/>
                <p:nvPr/>
              </p:nvSpPr>
              <p:spPr>
                <a:xfrm rot="5400000">
                  <a:off x="5382237" y="3796031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FA859ED-D8ED-1452-F5FD-68C216FAC7A3}"/>
                    </a:ext>
                  </a:extLst>
                </p:cNvPr>
                <p:cNvSpPr/>
                <p:nvPr/>
              </p:nvSpPr>
              <p:spPr>
                <a:xfrm rot="5400000">
                  <a:off x="5382237" y="3854070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50002A7F-9C5C-365F-1645-0FCB3F42AA5E}"/>
                    </a:ext>
                  </a:extLst>
                </p:cNvPr>
                <p:cNvSpPr/>
                <p:nvPr/>
              </p:nvSpPr>
              <p:spPr>
                <a:xfrm rot="5400000">
                  <a:off x="5382237" y="3912109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8102987-FCF1-E359-A7AE-02F05F5F1DE6}"/>
                    </a:ext>
                  </a:extLst>
                </p:cNvPr>
                <p:cNvSpPr/>
                <p:nvPr/>
              </p:nvSpPr>
              <p:spPr>
                <a:xfrm rot="5400000">
                  <a:off x="5382237" y="3970148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8CC9721-1032-E784-E809-E725F887FEB9}"/>
                    </a:ext>
                  </a:extLst>
                </p:cNvPr>
                <p:cNvSpPr/>
                <p:nvPr/>
              </p:nvSpPr>
              <p:spPr>
                <a:xfrm rot="5400000">
                  <a:off x="5382237" y="4028187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6529F78A-3750-8F8C-93B4-EB1F81A96D8A}"/>
                    </a:ext>
                  </a:extLst>
                </p:cNvPr>
                <p:cNvSpPr/>
                <p:nvPr/>
              </p:nvSpPr>
              <p:spPr>
                <a:xfrm rot="5400000">
                  <a:off x="5382237" y="4086226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7C1004C5-45F0-A25E-80E6-5EB4B223D753}"/>
                    </a:ext>
                  </a:extLst>
                </p:cNvPr>
                <p:cNvSpPr/>
                <p:nvPr/>
              </p:nvSpPr>
              <p:spPr>
                <a:xfrm rot="5400000">
                  <a:off x="5382237" y="4144265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63D728B8-0E85-CA4B-A62A-21FF00D89F8E}"/>
                    </a:ext>
                  </a:extLst>
                </p:cNvPr>
                <p:cNvSpPr/>
                <p:nvPr/>
              </p:nvSpPr>
              <p:spPr>
                <a:xfrm rot="5400000">
                  <a:off x="5382237" y="4202304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8333C99-1BE2-F874-82A5-8AD5745DEAFF}"/>
                    </a:ext>
                  </a:extLst>
                </p:cNvPr>
                <p:cNvSpPr/>
                <p:nvPr/>
              </p:nvSpPr>
              <p:spPr>
                <a:xfrm rot="5400000">
                  <a:off x="5382237" y="4260343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C1D0034-5FF8-CD93-3ECE-002C4E55FB1E}"/>
                    </a:ext>
                  </a:extLst>
                </p:cNvPr>
                <p:cNvSpPr/>
                <p:nvPr/>
              </p:nvSpPr>
              <p:spPr>
                <a:xfrm rot="5400000">
                  <a:off x="5382237" y="4318382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8822C833-D2BB-E78C-7F62-9FEA6F940AFF}"/>
                    </a:ext>
                  </a:extLst>
                </p:cNvPr>
                <p:cNvSpPr/>
                <p:nvPr/>
              </p:nvSpPr>
              <p:spPr>
                <a:xfrm rot="5400000">
                  <a:off x="5382237" y="4376421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9236971A-40C6-76B4-48B0-F46790815272}"/>
                    </a:ext>
                  </a:extLst>
                </p:cNvPr>
                <p:cNvSpPr/>
                <p:nvPr/>
              </p:nvSpPr>
              <p:spPr>
                <a:xfrm rot="5400000">
                  <a:off x="5382237" y="4434460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00EF8F34-3C11-809A-7C0A-48F12E44C1BF}"/>
                    </a:ext>
                  </a:extLst>
                </p:cNvPr>
                <p:cNvSpPr/>
                <p:nvPr/>
              </p:nvSpPr>
              <p:spPr>
                <a:xfrm rot="5400000">
                  <a:off x="5382237" y="4492499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47654FD6-9D5A-261F-52EE-4BA1ACF97630}"/>
                    </a:ext>
                  </a:extLst>
                </p:cNvPr>
                <p:cNvSpPr/>
                <p:nvPr/>
              </p:nvSpPr>
              <p:spPr>
                <a:xfrm rot="5400000">
                  <a:off x="5382237" y="4550538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75322444-D888-69A0-C973-E4689BF1DEDB}"/>
                    </a:ext>
                  </a:extLst>
                </p:cNvPr>
                <p:cNvSpPr/>
                <p:nvPr/>
              </p:nvSpPr>
              <p:spPr>
                <a:xfrm rot="5400000">
                  <a:off x="5382237" y="4608577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994E5F47-9B7F-C52A-35EC-28551EB72A05}"/>
                    </a:ext>
                  </a:extLst>
                </p:cNvPr>
                <p:cNvSpPr/>
                <p:nvPr/>
              </p:nvSpPr>
              <p:spPr>
                <a:xfrm rot="5400000">
                  <a:off x="5382237" y="4666624"/>
                  <a:ext cx="244590" cy="90512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77777 w 1677777"/>
                    <a:gd name="connsiteY7" fmla="*/ 988053 h 1020081"/>
                    <a:gd name="connsiteX8" fmla="*/ 1669195 w 1677777"/>
                    <a:gd name="connsiteY8" fmla="*/ 1020081 h 1020081"/>
                    <a:gd name="connsiteX9" fmla="*/ 275173 w 1677777"/>
                    <a:gd name="connsiteY9" fmla="*/ 1020081 h 1020081"/>
                    <a:gd name="connsiteX10" fmla="*/ 244233 w 1677777"/>
                    <a:gd name="connsiteY10" fmla="*/ 995920 h 1020081"/>
                    <a:gd name="connsiteX11" fmla="*/ 0 w 1677777"/>
                    <a:gd name="connsiteY11" fmla="*/ 209706 h 1020081"/>
                    <a:gd name="connsiteX0" fmla="*/ 0 w 1723558"/>
                    <a:gd name="connsiteY0" fmla="*/ 209706 h 1020081"/>
                    <a:gd name="connsiteX1" fmla="*/ 8123 w 1723558"/>
                    <a:gd name="connsiteY1" fmla="*/ 37761 h 1020081"/>
                    <a:gd name="connsiteX2" fmla="*/ 13355 w 1723558"/>
                    <a:gd name="connsiteY2" fmla="*/ 1785 h 1020081"/>
                    <a:gd name="connsiteX3" fmla="*/ 27241 w 1723558"/>
                    <a:gd name="connsiteY3" fmla="*/ 0 h 1020081"/>
                    <a:gd name="connsiteX4" fmla="*/ 1454360 w 1723558"/>
                    <a:gd name="connsiteY4" fmla="*/ 0 h 1020081"/>
                    <a:gd name="connsiteX5" fmla="*/ 1448868 w 1723558"/>
                    <a:gd name="connsiteY5" fmla="*/ 37761 h 1020081"/>
                    <a:gd name="connsiteX6" fmla="*/ 1440745 w 1723558"/>
                    <a:gd name="connsiteY6" fmla="*/ 209706 h 1020081"/>
                    <a:gd name="connsiteX7" fmla="*/ 1669195 w 1723558"/>
                    <a:gd name="connsiteY7" fmla="*/ 1020081 h 1020081"/>
                    <a:gd name="connsiteX8" fmla="*/ 275173 w 1723558"/>
                    <a:gd name="connsiteY8" fmla="*/ 1020081 h 1020081"/>
                    <a:gd name="connsiteX9" fmla="*/ 244233 w 1723558"/>
                    <a:gd name="connsiteY9" fmla="*/ 995920 h 1020081"/>
                    <a:gd name="connsiteX10" fmla="*/ 0 w 1723558"/>
                    <a:gd name="connsiteY10" fmla="*/ 209706 h 1020081"/>
                    <a:gd name="connsiteX0" fmla="*/ 1669195 w 1786023"/>
                    <a:gd name="connsiteY0" fmla="*/ 1020081 h 1122954"/>
                    <a:gd name="connsiteX1" fmla="*/ 275173 w 1786023"/>
                    <a:gd name="connsiteY1" fmla="*/ 1020081 h 1122954"/>
                    <a:gd name="connsiteX2" fmla="*/ 244233 w 1786023"/>
                    <a:gd name="connsiteY2" fmla="*/ 995920 h 1122954"/>
                    <a:gd name="connsiteX3" fmla="*/ 0 w 1786023"/>
                    <a:gd name="connsiteY3" fmla="*/ 209706 h 1122954"/>
                    <a:gd name="connsiteX4" fmla="*/ 8123 w 1786023"/>
                    <a:gd name="connsiteY4" fmla="*/ 37761 h 1122954"/>
                    <a:gd name="connsiteX5" fmla="*/ 13355 w 1786023"/>
                    <a:gd name="connsiteY5" fmla="*/ 1785 h 1122954"/>
                    <a:gd name="connsiteX6" fmla="*/ 27241 w 1786023"/>
                    <a:gd name="connsiteY6" fmla="*/ 0 h 1122954"/>
                    <a:gd name="connsiteX7" fmla="*/ 1454360 w 1786023"/>
                    <a:gd name="connsiteY7" fmla="*/ 0 h 1122954"/>
                    <a:gd name="connsiteX8" fmla="*/ 1448868 w 1786023"/>
                    <a:gd name="connsiteY8" fmla="*/ 37761 h 1122954"/>
                    <a:gd name="connsiteX9" fmla="*/ 1440745 w 1786023"/>
                    <a:gd name="connsiteY9" fmla="*/ 209706 h 1122954"/>
                    <a:gd name="connsiteX10" fmla="*/ 1772068 w 1786023"/>
                    <a:gd name="connsiteY10" fmla="*/ 1122954 h 1122954"/>
                    <a:gd name="connsiteX0" fmla="*/ 275173 w 1786023"/>
                    <a:gd name="connsiteY0" fmla="*/ 1020081 h 1122954"/>
                    <a:gd name="connsiteX1" fmla="*/ 244233 w 1786023"/>
                    <a:gd name="connsiteY1" fmla="*/ 995920 h 1122954"/>
                    <a:gd name="connsiteX2" fmla="*/ 0 w 1786023"/>
                    <a:gd name="connsiteY2" fmla="*/ 209706 h 1122954"/>
                    <a:gd name="connsiteX3" fmla="*/ 8123 w 1786023"/>
                    <a:gd name="connsiteY3" fmla="*/ 37761 h 1122954"/>
                    <a:gd name="connsiteX4" fmla="*/ 13355 w 1786023"/>
                    <a:gd name="connsiteY4" fmla="*/ 1785 h 1122954"/>
                    <a:gd name="connsiteX5" fmla="*/ 27241 w 1786023"/>
                    <a:gd name="connsiteY5" fmla="*/ 0 h 1122954"/>
                    <a:gd name="connsiteX6" fmla="*/ 1454360 w 1786023"/>
                    <a:gd name="connsiteY6" fmla="*/ 0 h 1122954"/>
                    <a:gd name="connsiteX7" fmla="*/ 1448868 w 1786023"/>
                    <a:gd name="connsiteY7" fmla="*/ 37761 h 1122954"/>
                    <a:gd name="connsiteX8" fmla="*/ 1440745 w 1786023"/>
                    <a:gd name="connsiteY8" fmla="*/ 209706 h 1122954"/>
                    <a:gd name="connsiteX9" fmla="*/ 1772068 w 1786023"/>
                    <a:gd name="connsiteY9" fmla="*/ 1122954 h 1122954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8" fmla="*/ 1440745 w 1454360"/>
                    <a:gd name="connsiteY8" fmla="*/ 209706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7" fmla="*/ 1448868 w 1454360"/>
                    <a:gd name="connsiteY7" fmla="*/ 37761 h 1020081"/>
                    <a:gd name="connsiteX0" fmla="*/ 275173 w 1454360"/>
                    <a:gd name="connsiteY0" fmla="*/ 1020081 h 1020081"/>
                    <a:gd name="connsiteX1" fmla="*/ 244233 w 1454360"/>
                    <a:gd name="connsiteY1" fmla="*/ 995920 h 1020081"/>
                    <a:gd name="connsiteX2" fmla="*/ 0 w 1454360"/>
                    <a:gd name="connsiteY2" fmla="*/ 209706 h 1020081"/>
                    <a:gd name="connsiteX3" fmla="*/ 8123 w 1454360"/>
                    <a:gd name="connsiteY3" fmla="*/ 37761 h 1020081"/>
                    <a:gd name="connsiteX4" fmla="*/ 13355 w 1454360"/>
                    <a:gd name="connsiteY4" fmla="*/ 1785 h 1020081"/>
                    <a:gd name="connsiteX5" fmla="*/ 27241 w 1454360"/>
                    <a:gd name="connsiteY5" fmla="*/ 0 h 1020081"/>
                    <a:gd name="connsiteX6" fmla="*/ 1454360 w 1454360"/>
                    <a:gd name="connsiteY6" fmla="*/ 0 h 1020081"/>
                    <a:gd name="connsiteX0" fmla="*/ 275173 w 275173"/>
                    <a:gd name="connsiteY0" fmla="*/ 1020081 h 1020081"/>
                    <a:gd name="connsiteX1" fmla="*/ 244233 w 275173"/>
                    <a:gd name="connsiteY1" fmla="*/ 995920 h 1020081"/>
                    <a:gd name="connsiteX2" fmla="*/ 0 w 275173"/>
                    <a:gd name="connsiteY2" fmla="*/ 209706 h 1020081"/>
                    <a:gd name="connsiteX3" fmla="*/ 8123 w 275173"/>
                    <a:gd name="connsiteY3" fmla="*/ 37761 h 1020081"/>
                    <a:gd name="connsiteX4" fmla="*/ 13355 w 275173"/>
                    <a:gd name="connsiteY4" fmla="*/ 1785 h 1020081"/>
                    <a:gd name="connsiteX5" fmla="*/ 27241 w 275173"/>
                    <a:gd name="connsiteY5" fmla="*/ 0 h 1020081"/>
                    <a:gd name="connsiteX0" fmla="*/ 275173 w 275173"/>
                    <a:gd name="connsiteY0" fmla="*/ 1018296 h 1018296"/>
                    <a:gd name="connsiteX1" fmla="*/ 244233 w 275173"/>
                    <a:gd name="connsiteY1" fmla="*/ 994135 h 1018296"/>
                    <a:gd name="connsiteX2" fmla="*/ 0 w 275173"/>
                    <a:gd name="connsiteY2" fmla="*/ 207921 h 1018296"/>
                    <a:gd name="connsiteX3" fmla="*/ 8123 w 275173"/>
                    <a:gd name="connsiteY3" fmla="*/ 35976 h 1018296"/>
                    <a:gd name="connsiteX4" fmla="*/ 13355 w 275173"/>
                    <a:gd name="connsiteY4" fmla="*/ 0 h 101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73" h="1018296">
                      <a:moveTo>
                        <a:pt x="275173" y="1018296"/>
                      </a:moveTo>
                      <a:lnTo>
                        <a:pt x="244233" y="994135"/>
                      </a:lnTo>
                      <a:cubicBezTo>
                        <a:pt x="100676" y="864583"/>
                        <a:pt x="0" y="561306"/>
                        <a:pt x="0" y="207921"/>
                      </a:cubicBezTo>
                      <a:cubicBezTo>
                        <a:pt x="0" y="149024"/>
                        <a:pt x="2796" y="91518"/>
                        <a:pt x="8123" y="35976"/>
                      </a:cubicBezTo>
                      <a:lnTo>
                        <a:pt x="1335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BFBA550A-B19A-FC6E-70DE-DDD66C19C906}"/>
              </a:ext>
            </a:extLst>
          </p:cNvPr>
          <p:cNvGrpSpPr/>
          <p:nvPr/>
        </p:nvGrpSpPr>
        <p:grpSpPr>
          <a:xfrm rot="900000">
            <a:off x="868772" y="1337716"/>
            <a:ext cx="2287764" cy="1791336"/>
            <a:chOff x="750570" y="1460396"/>
            <a:chExt cx="2524168" cy="197644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AD713FC1-7FA1-0849-2FC5-A90EFB3F3F80}"/>
                </a:ext>
              </a:extLst>
            </p:cNvPr>
            <p:cNvGrpSpPr/>
            <p:nvPr/>
          </p:nvGrpSpPr>
          <p:grpSpPr>
            <a:xfrm>
              <a:off x="750570" y="1533596"/>
              <a:ext cx="2524168" cy="1903242"/>
              <a:chOff x="3728129" y="1771261"/>
              <a:chExt cx="2535510" cy="1911794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85AA6112-05D4-46AD-28CB-46F27BABDE01}"/>
                  </a:ext>
                </a:extLst>
              </p:cNvPr>
              <p:cNvSpPr/>
              <p:nvPr/>
            </p:nvSpPr>
            <p:spPr>
              <a:xfrm rot="5400000">
                <a:off x="4068562" y="148797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B0BD3FE-551A-C839-8CD3-14D248B2B612}"/>
                  </a:ext>
                </a:extLst>
              </p:cNvPr>
              <p:cNvSpPr/>
              <p:nvPr/>
            </p:nvSpPr>
            <p:spPr>
              <a:xfrm rot="5400000">
                <a:off x="4068562" y="1430828"/>
                <a:ext cx="1854644" cy="2535510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0 w 1739413"/>
                  <a:gd name="connsiteY6" fmla="*/ 0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5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7"/>
                    </a:lnTo>
                    <a:lnTo>
                      <a:pt x="1442517" y="2377975"/>
                    </a:lnTo>
                    <a:lnTo>
                      <a:pt x="3" y="2377975"/>
                    </a:lnTo>
                    <a:lnTo>
                      <a:pt x="297250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80BAF125-F07F-BAFE-0122-438E9FF83CA8}"/>
                </a:ext>
              </a:extLst>
            </p:cNvPr>
            <p:cNvGrpSpPr/>
            <p:nvPr/>
          </p:nvGrpSpPr>
          <p:grpSpPr>
            <a:xfrm>
              <a:off x="823667" y="2515362"/>
              <a:ext cx="2377975" cy="779499"/>
              <a:chOff x="3806897" y="4014603"/>
              <a:chExt cx="2377975" cy="779499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638F29F-600E-3CBB-CD14-17DD714AA534}"/>
                  </a:ext>
                </a:extLst>
              </p:cNvPr>
              <p:cNvSpPr/>
              <p:nvPr/>
            </p:nvSpPr>
            <p:spPr>
              <a:xfrm rot="5400000">
                <a:off x="5201324" y="3810553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9DB276F-F0FE-3D6A-5EBB-BC3CDFBE07C8}"/>
                  </a:ext>
                </a:extLst>
              </p:cNvPr>
              <p:cNvSpPr/>
              <p:nvPr/>
            </p:nvSpPr>
            <p:spPr>
              <a:xfrm rot="5400000">
                <a:off x="4012338" y="3809165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E29DF48-CAC9-3375-CF55-CB4FB14356C4}"/>
                  </a:ext>
                </a:extLst>
              </p:cNvPr>
              <p:cNvSpPr/>
              <p:nvPr/>
            </p:nvSpPr>
            <p:spPr>
              <a:xfrm rot="5400000">
                <a:off x="4847435" y="3417928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B881C5E-985D-68C8-E423-6CFC38ED0863}"/>
                  </a:ext>
                </a:extLst>
              </p:cNvPr>
              <p:cNvSpPr/>
              <p:nvPr/>
            </p:nvSpPr>
            <p:spPr>
              <a:xfrm rot="5400000">
                <a:off x="4847435" y="339458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0C8F712C-4CA9-F21F-3A95-28732FCADA42}"/>
                  </a:ext>
                </a:extLst>
              </p:cNvPr>
              <p:cNvSpPr/>
              <p:nvPr/>
            </p:nvSpPr>
            <p:spPr>
              <a:xfrm rot="5400000">
                <a:off x="4847435" y="337124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5366537F-3A57-23D6-5B95-A19D9A5C4799}"/>
                  </a:ext>
                </a:extLst>
              </p:cNvPr>
              <p:cNvSpPr/>
              <p:nvPr/>
            </p:nvSpPr>
            <p:spPr>
              <a:xfrm rot="5400000">
                <a:off x="4847435" y="334789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5995C07-F38E-4846-EEAE-2DFF858A8C4F}"/>
                  </a:ext>
                </a:extLst>
              </p:cNvPr>
              <p:cNvSpPr/>
              <p:nvPr/>
            </p:nvSpPr>
            <p:spPr>
              <a:xfrm rot="5400000">
                <a:off x="4847435" y="332455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A0F1C08-C256-8F74-7DAF-31514946E8BD}"/>
                  </a:ext>
                </a:extLst>
              </p:cNvPr>
              <p:cNvSpPr/>
              <p:nvPr/>
            </p:nvSpPr>
            <p:spPr>
              <a:xfrm rot="5400000">
                <a:off x="4847435" y="330120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4D8E028-1F20-5E2A-FB12-7F5230105FC5}"/>
                  </a:ext>
                </a:extLst>
              </p:cNvPr>
              <p:cNvSpPr/>
              <p:nvPr/>
            </p:nvSpPr>
            <p:spPr>
              <a:xfrm rot="5400000">
                <a:off x="4847435" y="327785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EA0D4A34-7D45-1E1F-AE18-40F1E058E072}"/>
                  </a:ext>
                </a:extLst>
              </p:cNvPr>
              <p:cNvSpPr/>
              <p:nvPr/>
            </p:nvSpPr>
            <p:spPr>
              <a:xfrm rot="5400000">
                <a:off x="4847435" y="325451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8588FD4-7CB1-8E33-9BAD-53B4D1642224}"/>
                  </a:ext>
                </a:extLst>
              </p:cNvPr>
              <p:cNvSpPr/>
              <p:nvPr/>
            </p:nvSpPr>
            <p:spPr>
              <a:xfrm rot="5400000">
                <a:off x="4847435" y="323116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98B4FC5-445A-BCE4-1216-AE868B4B3A6E}"/>
                  </a:ext>
                </a:extLst>
              </p:cNvPr>
              <p:cNvSpPr/>
              <p:nvPr/>
            </p:nvSpPr>
            <p:spPr>
              <a:xfrm rot="5400000">
                <a:off x="4847435" y="320782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1938310-7343-3AEE-88F5-A0A863FF0826}"/>
                  </a:ext>
                </a:extLst>
              </p:cNvPr>
              <p:cNvSpPr/>
              <p:nvPr/>
            </p:nvSpPr>
            <p:spPr>
              <a:xfrm rot="5400000">
                <a:off x="4847435" y="318447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10A1A54-1C38-3EC5-CE78-4E245BCB22D9}"/>
                  </a:ext>
                </a:extLst>
              </p:cNvPr>
              <p:cNvSpPr/>
              <p:nvPr/>
            </p:nvSpPr>
            <p:spPr>
              <a:xfrm rot="5400000">
                <a:off x="4847435" y="316112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9DD42A5-384E-743F-60D9-ABF36FC3FB13}"/>
                  </a:ext>
                </a:extLst>
              </p:cNvPr>
              <p:cNvSpPr/>
              <p:nvPr/>
            </p:nvSpPr>
            <p:spPr>
              <a:xfrm rot="5400000">
                <a:off x="4847435" y="313778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E7EF378-1C29-A3DC-D3AF-A57D227321B5}"/>
                  </a:ext>
                </a:extLst>
              </p:cNvPr>
              <p:cNvSpPr/>
              <p:nvPr/>
            </p:nvSpPr>
            <p:spPr>
              <a:xfrm rot="5400000">
                <a:off x="4847435" y="3114437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5BCCC2C-C755-D102-E41B-4CFF7180DDC5}"/>
                  </a:ext>
                </a:extLst>
              </p:cNvPr>
              <p:cNvSpPr/>
              <p:nvPr/>
            </p:nvSpPr>
            <p:spPr>
              <a:xfrm rot="5400000">
                <a:off x="4847435" y="3091091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27996B64-6FC6-C81E-FF3A-8B96FBBE5BB7}"/>
                  </a:ext>
                </a:extLst>
              </p:cNvPr>
              <p:cNvSpPr/>
              <p:nvPr/>
            </p:nvSpPr>
            <p:spPr>
              <a:xfrm rot="5400000">
                <a:off x="4847435" y="3067745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4A6F626A-A8EB-4362-DD4F-4E9A1310C186}"/>
                  </a:ext>
                </a:extLst>
              </p:cNvPr>
              <p:cNvSpPr/>
              <p:nvPr/>
            </p:nvSpPr>
            <p:spPr>
              <a:xfrm rot="5400000">
                <a:off x="4847435" y="3044399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EA52F0D-3AF1-EFF5-00ED-585919289493}"/>
                  </a:ext>
                </a:extLst>
              </p:cNvPr>
              <p:cNvSpPr/>
              <p:nvPr/>
            </p:nvSpPr>
            <p:spPr>
              <a:xfrm rot="5400000">
                <a:off x="4847435" y="3021053"/>
                <a:ext cx="296899" cy="2377975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99" h="2377975">
                    <a:moveTo>
                      <a:pt x="0" y="0"/>
                    </a:moveTo>
                    <a:lnTo>
                      <a:pt x="296899" y="1187597"/>
                    </a:lnTo>
                    <a:lnTo>
                      <a:pt x="3" y="2377975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26B3ED7A-AA4C-246D-81A0-11EB89CB144C}"/>
                </a:ext>
              </a:extLst>
            </p:cNvPr>
            <p:cNvSpPr/>
            <p:nvPr/>
          </p:nvSpPr>
          <p:spPr>
            <a:xfrm rot="5400000">
              <a:off x="1142948" y="1141115"/>
              <a:ext cx="1739413" cy="2377976"/>
            </a:xfrm>
            <a:custGeom>
              <a:avLst/>
              <a:gdLst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739415 w 1740110"/>
                <a:gd name="connsiteY6" fmla="*/ 1190378 h 2377976"/>
                <a:gd name="connsiteX7" fmla="*/ 1442516 w 1740110"/>
                <a:gd name="connsiteY7" fmla="*/ 2377976 h 2377976"/>
                <a:gd name="connsiteX8" fmla="*/ 2 w 1740110"/>
                <a:gd name="connsiteY8" fmla="*/ 2377976 h 2377976"/>
                <a:gd name="connsiteX9" fmla="*/ 297249 w 1740110"/>
                <a:gd name="connsiteY9" fmla="*/ 1188992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740108 w 1740110"/>
                <a:gd name="connsiteY5" fmla="*/ 1190378 h 2377976"/>
                <a:gd name="connsiteX6" fmla="*/ 1442516 w 1740110"/>
                <a:gd name="connsiteY6" fmla="*/ 2377976 h 2377976"/>
                <a:gd name="connsiteX7" fmla="*/ 2 w 1740110"/>
                <a:gd name="connsiteY7" fmla="*/ 2377976 h 2377976"/>
                <a:gd name="connsiteX8" fmla="*/ 297249 w 1740110"/>
                <a:gd name="connsiteY8" fmla="*/ 1188992 h 2377976"/>
                <a:gd name="connsiteX9" fmla="*/ 0 w 1740110"/>
                <a:gd name="connsiteY9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739762 w 1740110"/>
                <a:gd name="connsiteY4" fmla="*/ 1188992 h 2377976"/>
                <a:gd name="connsiteX5" fmla="*/ 1442516 w 1740110"/>
                <a:gd name="connsiteY5" fmla="*/ 2377976 h 2377976"/>
                <a:gd name="connsiteX6" fmla="*/ 2 w 1740110"/>
                <a:gd name="connsiteY6" fmla="*/ 2377976 h 2377976"/>
                <a:gd name="connsiteX7" fmla="*/ 297249 w 1740110"/>
                <a:gd name="connsiteY7" fmla="*/ 1188992 h 2377976"/>
                <a:gd name="connsiteX8" fmla="*/ 0 w 1740110"/>
                <a:gd name="connsiteY8" fmla="*/ 0 h 2377976"/>
                <a:gd name="connsiteX0" fmla="*/ 0 w 1740110"/>
                <a:gd name="connsiteY0" fmla="*/ 0 h 2377976"/>
                <a:gd name="connsiteX1" fmla="*/ 1442514 w 1740110"/>
                <a:gd name="connsiteY1" fmla="*/ 0 h 2377976"/>
                <a:gd name="connsiteX2" fmla="*/ 1739413 w 1740110"/>
                <a:gd name="connsiteY2" fmla="*/ 1187598 h 2377976"/>
                <a:gd name="connsiteX3" fmla="*/ 1740110 w 1740110"/>
                <a:gd name="connsiteY3" fmla="*/ 1187598 h 2377976"/>
                <a:gd name="connsiteX4" fmla="*/ 1442516 w 1740110"/>
                <a:gd name="connsiteY4" fmla="*/ 2377976 h 2377976"/>
                <a:gd name="connsiteX5" fmla="*/ 2 w 1740110"/>
                <a:gd name="connsiteY5" fmla="*/ 2377976 h 2377976"/>
                <a:gd name="connsiteX6" fmla="*/ 297249 w 1740110"/>
                <a:gd name="connsiteY6" fmla="*/ 1188992 h 2377976"/>
                <a:gd name="connsiteX7" fmla="*/ 0 w 1740110"/>
                <a:gd name="connsiteY7" fmla="*/ 0 h 2377976"/>
                <a:gd name="connsiteX0" fmla="*/ 0 w 1739413"/>
                <a:gd name="connsiteY0" fmla="*/ 0 h 2377976"/>
                <a:gd name="connsiteX1" fmla="*/ 1442514 w 1739413"/>
                <a:gd name="connsiteY1" fmla="*/ 0 h 2377976"/>
                <a:gd name="connsiteX2" fmla="*/ 1739413 w 1739413"/>
                <a:gd name="connsiteY2" fmla="*/ 1187598 h 2377976"/>
                <a:gd name="connsiteX3" fmla="*/ 1442516 w 1739413"/>
                <a:gd name="connsiteY3" fmla="*/ 2377976 h 2377976"/>
                <a:gd name="connsiteX4" fmla="*/ 2 w 1739413"/>
                <a:gd name="connsiteY4" fmla="*/ 2377976 h 2377976"/>
                <a:gd name="connsiteX5" fmla="*/ 297249 w 1739413"/>
                <a:gd name="connsiteY5" fmla="*/ 1188992 h 2377976"/>
                <a:gd name="connsiteX6" fmla="*/ 0 w 1739413"/>
                <a:gd name="connsiteY6" fmla="*/ 0 h 237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9413" h="2377976">
                  <a:moveTo>
                    <a:pt x="0" y="0"/>
                  </a:moveTo>
                  <a:lnTo>
                    <a:pt x="1442514" y="0"/>
                  </a:lnTo>
                  <a:lnTo>
                    <a:pt x="1739413" y="1187598"/>
                  </a:lnTo>
                  <a:lnTo>
                    <a:pt x="1442516" y="2377976"/>
                  </a:lnTo>
                  <a:lnTo>
                    <a:pt x="2" y="2377976"/>
                  </a:lnTo>
                  <a:lnTo>
                    <a:pt x="297249" y="1188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平行四辺形 147">
              <a:extLst>
                <a:ext uri="{FF2B5EF4-FFF2-40B4-BE49-F238E27FC236}">
                  <a16:creationId xmlns:a16="http://schemas.microsoft.com/office/drawing/2014/main" id="{438A710D-57CE-48C1-D267-0AC98BF89CB3}"/>
                </a:ext>
              </a:extLst>
            </p:cNvPr>
            <p:cNvSpPr/>
            <p:nvPr/>
          </p:nvSpPr>
          <p:spPr>
            <a:xfrm rot="16200000" flipH="1">
              <a:off x="1736400" y="1735264"/>
              <a:ext cx="1740108" cy="1190378"/>
            </a:xfrm>
            <a:prstGeom prst="parallelogram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ACFCBD4-570C-567A-C693-955AEA4688A2}"/>
                </a:ext>
              </a:extLst>
            </p:cNvPr>
            <p:cNvSpPr/>
            <p:nvPr/>
          </p:nvSpPr>
          <p:spPr>
            <a:xfrm rot="5400000">
              <a:off x="1682415" y="1817745"/>
              <a:ext cx="1677777" cy="1020081"/>
            </a:xfrm>
            <a:custGeom>
              <a:avLst/>
              <a:gdLst>
                <a:gd name="connsiteX0" fmla="*/ 0 w 1677777"/>
                <a:gd name="connsiteY0" fmla="*/ 209706 h 1020081"/>
                <a:gd name="connsiteX1" fmla="*/ 8123 w 1677777"/>
                <a:gd name="connsiteY1" fmla="*/ 37761 h 1020081"/>
                <a:gd name="connsiteX2" fmla="*/ 13355 w 1677777"/>
                <a:gd name="connsiteY2" fmla="*/ 1785 h 1020081"/>
                <a:gd name="connsiteX3" fmla="*/ 27241 w 1677777"/>
                <a:gd name="connsiteY3" fmla="*/ 0 h 1020081"/>
                <a:gd name="connsiteX4" fmla="*/ 1454360 w 1677777"/>
                <a:gd name="connsiteY4" fmla="*/ 0 h 1020081"/>
                <a:gd name="connsiteX5" fmla="*/ 1448868 w 1677777"/>
                <a:gd name="connsiteY5" fmla="*/ 37761 h 1020081"/>
                <a:gd name="connsiteX6" fmla="*/ 1440745 w 1677777"/>
                <a:gd name="connsiteY6" fmla="*/ 209706 h 1020081"/>
                <a:gd name="connsiteX7" fmla="*/ 1633267 w 1677777"/>
                <a:gd name="connsiteY7" fmla="*/ 939436 h 1020081"/>
                <a:gd name="connsiteX8" fmla="*/ 1677777 w 1677777"/>
                <a:gd name="connsiteY8" fmla="*/ 988053 h 1020081"/>
                <a:gd name="connsiteX9" fmla="*/ 1669195 w 1677777"/>
                <a:gd name="connsiteY9" fmla="*/ 1020081 h 1020081"/>
                <a:gd name="connsiteX10" fmla="*/ 275173 w 1677777"/>
                <a:gd name="connsiteY10" fmla="*/ 1020081 h 1020081"/>
                <a:gd name="connsiteX11" fmla="*/ 244233 w 1677777"/>
                <a:gd name="connsiteY11" fmla="*/ 995920 h 1020081"/>
                <a:gd name="connsiteX12" fmla="*/ 0 w 1677777"/>
                <a:gd name="connsiteY12" fmla="*/ 209706 h 102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7777" h="1020081">
                  <a:moveTo>
                    <a:pt x="0" y="209706"/>
                  </a:moveTo>
                  <a:cubicBezTo>
                    <a:pt x="0" y="150809"/>
                    <a:pt x="2796" y="93303"/>
                    <a:pt x="8123" y="37761"/>
                  </a:cubicBezTo>
                  <a:lnTo>
                    <a:pt x="13355" y="1785"/>
                  </a:lnTo>
                  <a:lnTo>
                    <a:pt x="27241" y="0"/>
                  </a:lnTo>
                  <a:lnTo>
                    <a:pt x="1454360" y="0"/>
                  </a:lnTo>
                  <a:lnTo>
                    <a:pt x="1448868" y="37761"/>
                  </a:lnTo>
                  <a:cubicBezTo>
                    <a:pt x="1443542" y="93303"/>
                    <a:pt x="1440745" y="150809"/>
                    <a:pt x="1440745" y="209706"/>
                  </a:cubicBezTo>
                  <a:cubicBezTo>
                    <a:pt x="1440745" y="518918"/>
                    <a:pt x="1517825" y="789766"/>
                    <a:pt x="1633267" y="939436"/>
                  </a:cubicBezTo>
                  <a:lnTo>
                    <a:pt x="1677777" y="988053"/>
                  </a:lnTo>
                  <a:lnTo>
                    <a:pt x="1669195" y="1020081"/>
                  </a:lnTo>
                  <a:lnTo>
                    <a:pt x="275173" y="1020081"/>
                  </a:lnTo>
                  <a:lnTo>
                    <a:pt x="244233" y="995920"/>
                  </a:lnTo>
                  <a:cubicBezTo>
                    <a:pt x="100676" y="866368"/>
                    <a:pt x="0" y="563091"/>
                    <a:pt x="0" y="2097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2C2BE7C5-BA34-41B5-5210-7471CB0F7346}"/>
                </a:ext>
              </a:extLst>
            </p:cNvPr>
            <p:cNvGrpSpPr/>
            <p:nvPr/>
          </p:nvGrpSpPr>
          <p:grpSpPr>
            <a:xfrm>
              <a:off x="898403" y="1672507"/>
              <a:ext cx="1038122" cy="1361671"/>
              <a:chOff x="3881633" y="3867691"/>
              <a:chExt cx="1038122" cy="1361671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C1B68A5-169C-4990-BB8D-949CF88A2E90}"/>
                  </a:ext>
                </a:extLst>
              </p:cNvPr>
              <p:cNvSpPr/>
              <p:nvPr/>
            </p:nvSpPr>
            <p:spPr>
              <a:xfrm rot="5400000">
                <a:off x="4271233" y="3478091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77D2012-4849-EE2B-FBB0-22F5C6D281D6}"/>
                  </a:ext>
                </a:extLst>
              </p:cNvPr>
              <p:cNvSpPr/>
              <p:nvPr/>
            </p:nvSpPr>
            <p:spPr>
              <a:xfrm rot="5400000">
                <a:off x="4271233" y="35352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C9F575D-590E-849A-6D40-8D12023C69F4}"/>
                  </a:ext>
                </a:extLst>
              </p:cNvPr>
              <p:cNvSpPr/>
              <p:nvPr/>
            </p:nvSpPr>
            <p:spPr>
              <a:xfrm rot="5400000">
                <a:off x="4271233" y="359023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625D91F7-457C-BEB9-15C1-38C8E51C5AD5}"/>
                  </a:ext>
                </a:extLst>
              </p:cNvPr>
              <p:cNvSpPr/>
              <p:nvPr/>
            </p:nvSpPr>
            <p:spPr>
              <a:xfrm rot="5400000">
                <a:off x="4271233" y="36473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FE093FB-A854-64CC-C722-E1018B396CC7}"/>
                  </a:ext>
                </a:extLst>
              </p:cNvPr>
              <p:cNvSpPr/>
              <p:nvPr/>
            </p:nvSpPr>
            <p:spPr>
              <a:xfrm rot="5400000">
                <a:off x="4271233" y="3725742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23C98421-3C93-56BF-006F-3A2E00ED8752}"/>
                  </a:ext>
                </a:extLst>
              </p:cNvPr>
              <p:cNvSpPr/>
              <p:nvPr/>
            </p:nvSpPr>
            <p:spPr>
              <a:xfrm rot="5400000">
                <a:off x="4271233" y="378289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CBDFE016-B622-E818-139A-E8E89F162958}"/>
                  </a:ext>
                </a:extLst>
              </p:cNvPr>
              <p:cNvSpPr/>
              <p:nvPr/>
            </p:nvSpPr>
            <p:spPr>
              <a:xfrm rot="5400000">
                <a:off x="4271233" y="383788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AB28AB0-DDF2-E0A0-405E-A325F3829744}"/>
                  </a:ext>
                </a:extLst>
              </p:cNvPr>
              <p:cNvSpPr/>
              <p:nvPr/>
            </p:nvSpPr>
            <p:spPr>
              <a:xfrm rot="5400000">
                <a:off x="4271233" y="389503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94D2897-C393-055D-5388-B3DE47481FDB}"/>
                  </a:ext>
                </a:extLst>
              </p:cNvPr>
              <p:cNvSpPr/>
              <p:nvPr/>
            </p:nvSpPr>
            <p:spPr>
              <a:xfrm rot="5400000">
                <a:off x="4271233" y="3967043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3C8BB23-AAAF-208E-2A29-57D6BFB1FAF2}"/>
                  </a:ext>
                </a:extLst>
              </p:cNvPr>
              <p:cNvSpPr/>
              <p:nvPr/>
            </p:nvSpPr>
            <p:spPr>
              <a:xfrm rot="5400000">
                <a:off x="4271233" y="402419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91E2DA26-DFCB-EECB-82C5-9CAC4C6BE2FB}"/>
                  </a:ext>
                </a:extLst>
              </p:cNvPr>
              <p:cNvSpPr/>
              <p:nvPr/>
            </p:nvSpPr>
            <p:spPr>
              <a:xfrm rot="5400000">
                <a:off x="4271233" y="4079187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BBD0323-1A35-1DE9-53B3-84CCE2315892}"/>
                  </a:ext>
                </a:extLst>
              </p:cNvPr>
              <p:cNvSpPr/>
              <p:nvPr/>
            </p:nvSpPr>
            <p:spPr>
              <a:xfrm rot="5400000">
                <a:off x="4271233" y="413633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E289738-36CF-B9C5-36F7-FE75817C8507}"/>
                  </a:ext>
                </a:extLst>
              </p:cNvPr>
              <p:cNvSpPr/>
              <p:nvPr/>
            </p:nvSpPr>
            <p:spPr>
              <a:xfrm rot="5400000">
                <a:off x="4271233" y="4195644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52E56B83-08D2-C038-0699-09CD9DC635C8}"/>
                  </a:ext>
                </a:extLst>
              </p:cNvPr>
              <p:cNvSpPr/>
              <p:nvPr/>
            </p:nvSpPr>
            <p:spPr>
              <a:xfrm rot="5400000">
                <a:off x="4271233" y="425279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7D1EE2D-CACC-1DC0-6A00-7BDBB1156C00}"/>
                  </a:ext>
                </a:extLst>
              </p:cNvPr>
              <p:cNvSpPr/>
              <p:nvPr/>
            </p:nvSpPr>
            <p:spPr>
              <a:xfrm rot="5400000">
                <a:off x="4271233" y="4307788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843F138-FBF5-8791-827B-B89A98A10E16}"/>
                  </a:ext>
                </a:extLst>
              </p:cNvPr>
              <p:cNvSpPr/>
              <p:nvPr/>
            </p:nvSpPr>
            <p:spPr>
              <a:xfrm rot="5400000">
                <a:off x="4271233" y="436493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B60E4A7-EEBD-1BF8-BBDB-4FAA435EC645}"/>
                  </a:ext>
                </a:extLst>
              </p:cNvPr>
              <p:cNvSpPr/>
              <p:nvPr/>
            </p:nvSpPr>
            <p:spPr>
              <a:xfrm rot="5400000">
                <a:off x="4271233" y="4411545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D2C28439-1DEA-0063-C238-62F43E8BCE38}"/>
                  </a:ext>
                </a:extLst>
              </p:cNvPr>
              <p:cNvSpPr/>
              <p:nvPr/>
            </p:nvSpPr>
            <p:spPr>
              <a:xfrm rot="5400000">
                <a:off x="4271233" y="4468696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C5BD60C-34B9-B809-830F-3AAD5BEB3AC1}"/>
                  </a:ext>
                </a:extLst>
              </p:cNvPr>
              <p:cNvSpPr/>
              <p:nvPr/>
            </p:nvSpPr>
            <p:spPr>
              <a:xfrm rot="5400000">
                <a:off x="4271233" y="4523689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7F32075A-5FAE-07B1-7E08-E4C39D899512}"/>
                  </a:ext>
                </a:extLst>
              </p:cNvPr>
              <p:cNvSpPr/>
              <p:nvPr/>
            </p:nvSpPr>
            <p:spPr>
              <a:xfrm rot="5400000">
                <a:off x="4271233" y="4580840"/>
                <a:ext cx="258922" cy="1038122"/>
              </a:xfrm>
              <a:custGeom>
                <a:avLst/>
                <a:gdLst>
                  <a:gd name="connsiteX0" fmla="*/ 0 w 1739414"/>
                  <a:gd name="connsiteY0" fmla="*/ 0 h 2377975"/>
                  <a:gd name="connsiteX1" fmla="*/ 1442514 w 1739414"/>
                  <a:gd name="connsiteY1" fmla="*/ 0 h 2377975"/>
                  <a:gd name="connsiteX2" fmla="*/ 1739413 w 1739414"/>
                  <a:gd name="connsiteY2" fmla="*/ 1187597 h 2377975"/>
                  <a:gd name="connsiteX3" fmla="*/ 1739414 w 1739414"/>
                  <a:gd name="connsiteY3" fmla="*/ 1187597 h 2377975"/>
                  <a:gd name="connsiteX4" fmla="*/ 1442517 w 1739414"/>
                  <a:gd name="connsiteY4" fmla="*/ 2377975 h 2377975"/>
                  <a:gd name="connsiteX5" fmla="*/ 3 w 1739414"/>
                  <a:gd name="connsiteY5" fmla="*/ 2377975 h 2377975"/>
                  <a:gd name="connsiteX6" fmla="*/ 297250 w 1739414"/>
                  <a:gd name="connsiteY6" fmla="*/ 1188992 h 2377975"/>
                  <a:gd name="connsiteX7" fmla="*/ 297249 w 1739414"/>
                  <a:gd name="connsiteY7" fmla="*/ 118899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297250 w 1739413"/>
                  <a:gd name="connsiteY5" fmla="*/ 1188992 h 2377975"/>
                  <a:gd name="connsiteX6" fmla="*/ 297249 w 1739413"/>
                  <a:gd name="connsiteY6" fmla="*/ 1188992 h 2377975"/>
                  <a:gd name="connsiteX7" fmla="*/ 0 w 1739413"/>
                  <a:gd name="connsiteY7" fmla="*/ 0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297250 w 1739413"/>
                  <a:gd name="connsiteY6" fmla="*/ 1188992 h 2377975"/>
                  <a:gd name="connsiteX7" fmla="*/ 388689 w 1739413"/>
                  <a:gd name="connsiteY7" fmla="*/ 1280432 h 2377975"/>
                  <a:gd name="connsiteX0" fmla="*/ 297249 w 1739413"/>
                  <a:gd name="connsiteY0" fmla="*/ 1188992 h 2377975"/>
                  <a:gd name="connsiteX1" fmla="*/ 0 w 1739413"/>
                  <a:gd name="connsiteY1" fmla="*/ 0 h 2377975"/>
                  <a:gd name="connsiteX2" fmla="*/ 1442514 w 1739413"/>
                  <a:gd name="connsiteY2" fmla="*/ 0 h 2377975"/>
                  <a:gd name="connsiteX3" fmla="*/ 1739413 w 1739413"/>
                  <a:gd name="connsiteY3" fmla="*/ 1187597 h 2377975"/>
                  <a:gd name="connsiteX4" fmla="*/ 1442517 w 1739413"/>
                  <a:gd name="connsiteY4" fmla="*/ 2377975 h 2377975"/>
                  <a:gd name="connsiteX5" fmla="*/ 3 w 1739413"/>
                  <a:gd name="connsiteY5" fmla="*/ 2377975 h 2377975"/>
                  <a:gd name="connsiteX6" fmla="*/ 388689 w 1739413"/>
                  <a:gd name="connsiteY6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5" fmla="*/ 388689 w 1739413"/>
                  <a:gd name="connsiteY5" fmla="*/ 1280432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4" fmla="*/ 3 w 1739413"/>
                  <a:gd name="connsiteY4" fmla="*/ 2377975 h 2377975"/>
                  <a:gd name="connsiteX0" fmla="*/ 0 w 1739413"/>
                  <a:gd name="connsiteY0" fmla="*/ 0 h 2377975"/>
                  <a:gd name="connsiteX1" fmla="*/ 1442514 w 1739413"/>
                  <a:gd name="connsiteY1" fmla="*/ 0 h 2377975"/>
                  <a:gd name="connsiteX2" fmla="*/ 1739413 w 1739413"/>
                  <a:gd name="connsiteY2" fmla="*/ 1187597 h 2377975"/>
                  <a:gd name="connsiteX3" fmla="*/ 1442517 w 1739413"/>
                  <a:gd name="connsiteY3" fmla="*/ 2377975 h 2377975"/>
                  <a:gd name="connsiteX0" fmla="*/ 0 w 296899"/>
                  <a:gd name="connsiteY0" fmla="*/ 0 h 2377975"/>
                  <a:gd name="connsiteX1" fmla="*/ 296899 w 296899"/>
                  <a:gd name="connsiteY1" fmla="*/ 1187597 h 2377975"/>
                  <a:gd name="connsiteX2" fmla="*/ 3 w 296899"/>
                  <a:gd name="connsiteY2" fmla="*/ 2377975 h 2377975"/>
                  <a:gd name="connsiteX0" fmla="*/ 296896 w 296896"/>
                  <a:gd name="connsiteY0" fmla="*/ 0 h 1190378"/>
                  <a:gd name="connsiteX1" fmla="*/ 0 w 296896"/>
                  <a:gd name="connsiteY1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896" h="1190378">
                    <a:moveTo>
                      <a:pt x="296896" y="0"/>
                    </a:moveTo>
                    <a:lnTo>
                      <a:pt x="0" y="119037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2CB2455E-85BD-9324-FEBA-D683E9E4BD2C}"/>
                </a:ext>
              </a:extLst>
            </p:cNvPr>
            <p:cNvGrpSpPr/>
            <p:nvPr/>
          </p:nvGrpSpPr>
          <p:grpSpPr>
            <a:xfrm>
              <a:off x="2068741" y="1672507"/>
              <a:ext cx="905121" cy="1347339"/>
              <a:chOff x="5051971" y="3894141"/>
              <a:chExt cx="905121" cy="1347339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29BD64C-F2EA-1D4B-41A6-5525818E0067}"/>
                  </a:ext>
                </a:extLst>
              </p:cNvPr>
              <p:cNvSpPr/>
              <p:nvPr/>
            </p:nvSpPr>
            <p:spPr>
              <a:xfrm rot="5400000">
                <a:off x="5382237" y="356387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7A487F7-0AAC-7346-9FDE-681FFF305731}"/>
                  </a:ext>
                </a:extLst>
              </p:cNvPr>
              <p:cNvSpPr/>
              <p:nvPr/>
            </p:nvSpPr>
            <p:spPr>
              <a:xfrm rot="5400000">
                <a:off x="5382237" y="362191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99EF2D0-488A-042A-81A2-6BFD8A85D34A}"/>
                  </a:ext>
                </a:extLst>
              </p:cNvPr>
              <p:cNvSpPr/>
              <p:nvPr/>
            </p:nvSpPr>
            <p:spPr>
              <a:xfrm rot="5400000">
                <a:off x="5382237" y="367995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B7E94C7-FE6E-00C7-9AC0-1FAC09F1DF7B}"/>
                  </a:ext>
                </a:extLst>
              </p:cNvPr>
              <p:cNvSpPr/>
              <p:nvPr/>
            </p:nvSpPr>
            <p:spPr>
              <a:xfrm rot="5400000">
                <a:off x="5382237" y="373799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10C094C-EDA3-397F-03C1-3E4B10790B03}"/>
                  </a:ext>
                </a:extLst>
              </p:cNvPr>
              <p:cNvSpPr/>
              <p:nvPr/>
            </p:nvSpPr>
            <p:spPr>
              <a:xfrm rot="5400000">
                <a:off x="5382237" y="379603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1E31EA9C-FEED-9158-C640-DD5339D5BFFF}"/>
                  </a:ext>
                </a:extLst>
              </p:cNvPr>
              <p:cNvSpPr/>
              <p:nvPr/>
            </p:nvSpPr>
            <p:spPr>
              <a:xfrm rot="5400000">
                <a:off x="5382237" y="385407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D3CF9A9-43AA-4448-A022-15D8078BE8AF}"/>
                  </a:ext>
                </a:extLst>
              </p:cNvPr>
              <p:cNvSpPr/>
              <p:nvPr/>
            </p:nvSpPr>
            <p:spPr>
              <a:xfrm rot="5400000">
                <a:off x="5382237" y="391210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0B2C44B0-5BC4-FF56-EBF4-CA73952D62D8}"/>
                  </a:ext>
                </a:extLst>
              </p:cNvPr>
              <p:cNvSpPr/>
              <p:nvPr/>
            </p:nvSpPr>
            <p:spPr>
              <a:xfrm rot="5400000">
                <a:off x="5382237" y="397014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2D9BBAE-3C5F-8D4D-600E-A975F90C0935}"/>
                  </a:ext>
                </a:extLst>
              </p:cNvPr>
              <p:cNvSpPr/>
              <p:nvPr/>
            </p:nvSpPr>
            <p:spPr>
              <a:xfrm rot="5400000">
                <a:off x="5382237" y="402818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1266138-0A92-72E8-E747-0B98F0723DF6}"/>
                  </a:ext>
                </a:extLst>
              </p:cNvPr>
              <p:cNvSpPr/>
              <p:nvPr/>
            </p:nvSpPr>
            <p:spPr>
              <a:xfrm rot="5400000">
                <a:off x="5382237" y="4086226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D8D99548-3D28-9199-0B0C-83C7B08717FA}"/>
                  </a:ext>
                </a:extLst>
              </p:cNvPr>
              <p:cNvSpPr/>
              <p:nvPr/>
            </p:nvSpPr>
            <p:spPr>
              <a:xfrm rot="5400000">
                <a:off x="5382237" y="4144265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B6DA5D4-38E0-7848-36A1-DBC2DA17987E}"/>
                  </a:ext>
                </a:extLst>
              </p:cNvPr>
              <p:cNvSpPr/>
              <p:nvPr/>
            </p:nvSpPr>
            <p:spPr>
              <a:xfrm rot="5400000">
                <a:off x="5382237" y="420230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3FCB7624-C3A6-0B12-7310-8806895DC498}"/>
                  </a:ext>
                </a:extLst>
              </p:cNvPr>
              <p:cNvSpPr/>
              <p:nvPr/>
            </p:nvSpPr>
            <p:spPr>
              <a:xfrm rot="5400000">
                <a:off x="5382237" y="4260343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CDC2FC7C-C76A-19B8-F61E-BFCCC3A37116}"/>
                  </a:ext>
                </a:extLst>
              </p:cNvPr>
              <p:cNvSpPr/>
              <p:nvPr/>
            </p:nvSpPr>
            <p:spPr>
              <a:xfrm rot="5400000">
                <a:off x="5382237" y="4318382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1BA6595D-092D-4AF5-8985-6CF19BEF6F7C}"/>
                  </a:ext>
                </a:extLst>
              </p:cNvPr>
              <p:cNvSpPr/>
              <p:nvPr/>
            </p:nvSpPr>
            <p:spPr>
              <a:xfrm rot="5400000">
                <a:off x="5382237" y="4376421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21740F3-B9ED-C070-A05E-E25F7C506B4C}"/>
                  </a:ext>
                </a:extLst>
              </p:cNvPr>
              <p:cNvSpPr/>
              <p:nvPr/>
            </p:nvSpPr>
            <p:spPr>
              <a:xfrm rot="5400000">
                <a:off x="5382237" y="4434460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86459D3-A26F-6728-281C-41E9AAF4C942}"/>
                  </a:ext>
                </a:extLst>
              </p:cNvPr>
              <p:cNvSpPr/>
              <p:nvPr/>
            </p:nvSpPr>
            <p:spPr>
              <a:xfrm rot="5400000">
                <a:off x="5382237" y="4492499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95DEB69-4CA6-A2B7-6CE5-38D84A73D333}"/>
                  </a:ext>
                </a:extLst>
              </p:cNvPr>
              <p:cNvSpPr/>
              <p:nvPr/>
            </p:nvSpPr>
            <p:spPr>
              <a:xfrm rot="5400000">
                <a:off x="5382237" y="4550538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871FD7A-52A8-5F53-2F8C-15A2DE7E997C}"/>
                  </a:ext>
                </a:extLst>
              </p:cNvPr>
              <p:cNvSpPr/>
              <p:nvPr/>
            </p:nvSpPr>
            <p:spPr>
              <a:xfrm rot="5400000">
                <a:off x="5382237" y="4608577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BD470D2-1E19-D87E-3AEF-8C1DC30CA55C}"/>
                  </a:ext>
                </a:extLst>
              </p:cNvPr>
              <p:cNvSpPr/>
              <p:nvPr/>
            </p:nvSpPr>
            <p:spPr>
              <a:xfrm rot="5400000">
                <a:off x="5382237" y="4666624"/>
                <a:ext cx="244590" cy="90512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77777 w 1677777"/>
                  <a:gd name="connsiteY7" fmla="*/ 988053 h 1020081"/>
                  <a:gd name="connsiteX8" fmla="*/ 1669195 w 1677777"/>
                  <a:gd name="connsiteY8" fmla="*/ 1020081 h 1020081"/>
                  <a:gd name="connsiteX9" fmla="*/ 275173 w 1677777"/>
                  <a:gd name="connsiteY9" fmla="*/ 1020081 h 1020081"/>
                  <a:gd name="connsiteX10" fmla="*/ 244233 w 1677777"/>
                  <a:gd name="connsiteY10" fmla="*/ 995920 h 1020081"/>
                  <a:gd name="connsiteX11" fmla="*/ 0 w 1677777"/>
                  <a:gd name="connsiteY11" fmla="*/ 209706 h 1020081"/>
                  <a:gd name="connsiteX0" fmla="*/ 0 w 1723558"/>
                  <a:gd name="connsiteY0" fmla="*/ 209706 h 1020081"/>
                  <a:gd name="connsiteX1" fmla="*/ 8123 w 1723558"/>
                  <a:gd name="connsiteY1" fmla="*/ 37761 h 1020081"/>
                  <a:gd name="connsiteX2" fmla="*/ 13355 w 1723558"/>
                  <a:gd name="connsiteY2" fmla="*/ 1785 h 1020081"/>
                  <a:gd name="connsiteX3" fmla="*/ 27241 w 1723558"/>
                  <a:gd name="connsiteY3" fmla="*/ 0 h 1020081"/>
                  <a:gd name="connsiteX4" fmla="*/ 1454360 w 1723558"/>
                  <a:gd name="connsiteY4" fmla="*/ 0 h 1020081"/>
                  <a:gd name="connsiteX5" fmla="*/ 1448868 w 1723558"/>
                  <a:gd name="connsiteY5" fmla="*/ 37761 h 1020081"/>
                  <a:gd name="connsiteX6" fmla="*/ 1440745 w 1723558"/>
                  <a:gd name="connsiteY6" fmla="*/ 209706 h 1020081"/>
                  <a:gd name="connsiteX7" fmla="*/ 1669195 w 1723558"/>
                  <a:gd name="connsiteY7" fmla="*/ 1020081 h 1020081"/>
                  <a:gd name="connsiteX8" fmla="*/ 275173 w 1723558"/>
                  <a:gd name="connsiteY8" fmla="*/ 1020081 h 1020081"/>
                  <a:gd name="connsiteX9" fmla="*/ 244233 w 1723558"/>
                  <a:gd name="connsiteY9" fmla="*/ 995920 h 1020081"/>
                  <a:gd name="connsiteX10" fmla="*/ 0 w 1723558"/>
                  <a:gd name="connsiteY10" fmla="*/ 209706 h 1020081"/>
                  <a:gd name="connsiteX0" fmla="*/ 1669195 w 1786023"/>
                  <a:gd name="connsiteY0" fmla="*/ 1020081 h 1122954"/>
                  <a:gd name="connsiteX1" fmla="*/ 275173 w 1786023"/>
                  <a:gd name="connsiteY1" fmla="*/ 1020081 h 1122954"/>
                  <a:gd name="connsiteX2" fmla="*/ 244233 w 1786023"/>
                  <a:gd name="connsiteY2" fmla="*/ 995920 h 1122954"/>
                  <a:gd name="connsiteX3" fmla="*/ 0 w 1786023"/>
                  <a:gd name="connsiteY3" fmla="*/ 209706 h 1122954"/>
                  <a:gd name="connsiteX4" fmla="*/ 8123 w 1786023"/>
                  <a:gd name="connsiteY4" fmla="*/ 37761 h 1122954"/>
                  <a:gd name="connsiteX5" fmla="*/ 13355 w 1786023"/>
                  <a:gd name="connsiteY5" fmla="*/ 1785 h 1122954"/>
                  <a:gd name="connsiteX6" fmla="*/ 27241 w 1786023"/>
                  <a:gd name="connsiteY6" fmla="*/ 0 h 1122954"/>
                  <a:gd name="connsiteX7" fmla="*/ 1454360 w 1786023"/>
                  <a:gd name="connsiteY7" fmla="*/ 0 h 1122954"/>
                  <a:gd name="connsiteX8" fmla="*/ 1448868 w 1786023"/>
                  <a:gd name="connsiteY8" fmla="*/ 37761 h 1122954"/>
                  <a:gd name="connsiteX9" fmla="*/ 1440745 w 1786023"/>
                  <a:gd name="connsiteY9" fmla="*/ 209706 h 1122954"/>
                  <a:gd name="connsiteX10" fmla="*/ 1772068 w 1786023"/>
                  <a:gd name="connsiteY10" fmla="*/ 1122954 h 1122954"/>
                  <a:gd name="connsiteX0" fmla="*/ 275173 w 1786023"/>
                  <a:gd name="connsiteY0" fmla="*/ 1020081 h 1122954"/>
                  <a:gd name="connsiteX1" fmla="*/ 244233 w 1786023"/>
                  <a:gd name="connsiteY1" fmla="*/ 995920 h 1122954"/>
                  <a:gd name="connsiteX2" fmla="*/ 0 w 1786023"/>
                  <a:gd name="connsiteY2" fmla="*/ 209706 h 1122954"/>
                  <a:gd name="connsiteX3" fmla="*/ 8123 w 1786023"/>
                  <a:gd name="connsiteY3" fmla="*/ 37761 h 1122954"/>
                  <a:gd name="connsiteX4" fmla="*/ 13355 w 1786023"/>
                  <a:gd name="connsiteY4" fmla="*/ 1785 h 1122954"/>
                  <a:gd name="connsiteX5" fmla="*/ 27241 w 1786023"/>
                  <a:gd name="connsiteY5" fmla="*/ 0 h 1122954"/>
                  <a:gd name="connsiteX6" fmla="*/ 1454360 w 1786023"/>
                  <a:gd name="connsiteY6" fmla="*/ 0 h 1122954"/>
                  <a:gd name="connsiteX7" fmla="*/ 1448868 w 1786023"/>
                  <a:gd name="connsiteY7" fmla="*/ 37761 h 1122954"/>
                  <a:gd name="connsiteX8" fmla="*/ 1440745 w 1786023"/>
                  <a:gd name="connsiteY8" fmla="*/ 209706 h 1122954"/>
                  <a:gd name="connsiteX9" fmla="*/ 1772068 w 1786023"/>
                  <a:gd name="connsiteY9" fmla="*/ 1122954 h 1122954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8" fmla="*/ 1440745 w 1454360"/>
                  <a:gd name="connsiteY8" fmla="*/ 209706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7" fmla="*/ 1448868 w 1454360"/>
                  <a:gd name="connsiteY7" fmla="*/ 37761 h 1020081"/>
                  <a:gd name="connsiteX0" fmla="*/ 275173 w 1454360"/>
                  <a:gd name="connsiteY0" fmla="*/ 1020081 h 1020081"/>
                  <a:gd name="connsiteX1" fmla="*/ 244233 w 1454360"/>
                  <a:gd name="connsiteY1" fmla="*/ 995920 h 1020081"/>
                  <a:gd name="connsiteX2" fmla="*/ 0 w 1454360"/>
                  <a:gd name="connsiteY2" fmla="*/ 209706 h 1020081"/>
                  <a:gd name="connsiteX3" fmla="*/ 8123 w 1454360"/>
                  <a:gd name="connsiteY3" fmla="*/ 37761 h 1020081"/>
                  <a:gd name="connsiteX4" fmla="*/ 13355 w 1454360"/>
                  <a:gd name="connsiteY4" fmla="*/ 1785 h 1020081"/>
                  <a:gd name="connsiteX5" fmla="*/ 27241 w 1454360"/>
                  <a:gd name="connsiteY5" fmla="*/ 0 h 1020081"/>
                  <a:gd name="connsiteX6" fmla="*/ 1454360 w 1454360"/>
                  <a:gd name="connsiteY6" fmla="*/ 0 h 1020081"/>
                  <a:gd name="connsiteX0" fmla="*/ 275173 w 275173"/>
                  <a:gd name="connsiteY0" fmla="*/ 1020081 h 1020081"/>
                  <a:gd name="connsiteX1" fmla="*/ 244233 w 275173"/>
                  <a:gd name="connsiteY1" fmla="*/ 995920 h 1020081"/>
                  <a:gd name="connsiteX2" fmla="*/ 0 w 275173"/>
                  <a:gd name="connsiteY2" fmla="*/ 209706 h 1020081"/>
                  <a:gd name="connsiteX3" fmla="*/ 8123 w 275173"/>
                  <a:gd name="connsiteY3" fmla="*/ 37761 h 1020081"/>
                  <a:gd name="connsiteX4" fmla="*/ 13355 w 275173"/>
                  <a:gd name="connsiteY4" fmla="*/ 1785 h 1020081"/>
                  <a:gd name="connsiteX5" fmla="*/ 27241 w 275173"/>
                  <a:gd name="connsiteY5" fmla="*/ 0 h 1020081"/>
                  <a:gd name="connsiteX0" fmla="*/ 275173 w 275173"/>
                  <a:gd name="connsiteY0" fmla="*/ 1018296 h 1018296"/>
                  <a:gd name="connsiteX1" fmla="*/ 244233 w 275173"/>
                  <a:gd name="connsiteY1" fmla="*/ 994135 h 1018296"/>
                  <a:gd name="connsiteX2" fmla="*/ 0 w 275173"/>
                  <a:gd name="connsiteY2" fmla="*/ 207921 h 1018296"/>
                  <a:gd name="connsiteX3" fmla="*/ 8123 w 275173"/>
                  <a:gd name="connsiteY3" fmla="*/ 35976 h 1018296"/>
                  <a:gd name="connsiteX4" fmla="*/ 13355 w 275173"/>
                  <a:gd name="connsiteY4" fmla="*/ 0 h 10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173" h="1018296">
                    <a:moveTo>
                      <a:pt x="275173" y="1018296"/>
                    </a:moveTo>
                    <a:lnTo>
                      <a:pt x="244233" y="994135"/>
                    </a:lnTo>
                    <a:cubicBezTo>
                      <a:pt x="100676" y="864583"/>
                      <a:pt x="0" y="561306"/>
                      <a:pt x="0" y="207921"/>
                    </a:cubicBezTo>
                    <a:cubicBezTo>
                      <a:pt x="0" y="149024"/>
                      <a:pt x="2796" y="91518"/>
                      <a:pt x="8123" y="35976"/>
                    </a:cubicBezTo>
                    <a:lnTo>
                      <a:pt x="1335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EB709F79-A3C5-CA95-4861-829809696BC8}"/>
              </a:ext>
            </a:extLst>
          </p:cNvPr>
          <p:cNvGrpSpPr/>
          <p:nvPr/>
        </p:nvGrpSpPr>
        <p:grpSpPr>
          <a:xfrm rot="900000">
            <a:off x="3827633" y="4170595"/>
            <a:ext cx="2287764" cy="1932070"/>
            <a:chOff x="3709430" y="3914990"/>
            <a:chExt cx="2524169" cy="2131718"/>
          </a:xfrm>
        </p:grpSpPr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9A996087-F8E7-AAA3-3388-E73AFB52CA54}"/>
                </a:ext>
              </a:extLst>
            </p:cNvPr>
            <p:cNvSpPr/>
            <p:nvPr/>
          </p:nvSpPr>
          <p:spPr>
            <a:xfrm rot="5400000">
              <a:off x="3905656" y="3718765"/>
              <a:ext cx="2131717" cy="2524168"/>
            </a:xfrm>
            <a:custGeom>
              <a:avLst/>
              <a:gdLst>
                <a:gd name="connsiteX0" fmla="*/ 0 w 2131717"/>
                <a:gd name="connsiteY0" fmla="*/ 73095 h 2524168"/>
                <a:gd name="connsiteX1" fmla="*/ 3 w 2131717"/>
                <a:gd name="connsiteY1" fmla="*/ 73095 h 2524168"/>
                <a:gd name="connsiteX2" fmla="*/ 3 w 2131717"/>
                <a:gd name="connsiteY2" fmla="*/ 73095 h 2524168"/>
                <a:gd name="connsiteX3" fmla="*/ 246749 w 2131717"/>
                <a:gd name="connsiteY3" fmla="*/ 73095 h 2524168"/>
                <a:gd name="connsiteX4" fmla="*/ 228475 w 2131717"/>
                <a:gd name="connsiteY4" fmla="*/ 0 h 2524168"/>
                <a:gd name="connsiteX5" fmla="*/ 285369 w 2131717"/>
                <a:gd name="connsiteY5" fmla="*/ 0 h 2524168"/>
                <a:gd name="connsiteX6" fmla="*/ 1759672 w 2131717"/>
                <a:gd name="connsiteY6" fmla="*/ 0 h 2524168"/>
                <a:gd name="connsiteX7" fmla="*/ 1816566 w 2131717"/>
                <a:gd name="connsiteY7" fmla="*/ 0 h 2524168"/>
                <a:gd name="connsiteX8" fmla="*/ 2131717 w 2131717"/>
                <a:gd name="connsiteY8" fmla="*/ 1260608 h 2524168"/>
                <a:gd name="connsiteX9" fmla="*/ 1816569 w 2131717"/>
                <a:gd name="connsiteY9" fmla="*/ 2524168 h 2524168"/>
                <a:gd name="connsiteX10" fmla="*/ 1759675 w 2131717"/>
                <a:gd name="connsiteY10" fmla="*/ 2524168 h 2524168"/>
                <a:gd name="connsiteX11" fmla="*/ 285372 w 2131717"/>
                <a:gd name="connsiteY11" fmla="*/ 2524168 h 2524168"/>
                <a:gd name="connsiteX12" fmla="*/ 228478 w 2131717"/>
                <a:gd name="connsiteY12" fmla="*/ 2524168 h 2524168"/>
                <a:gd name="connsiteX13" fmla="*/ 246752 w 2131717"/>
                <a:gd name="connsiteY13" fmla="*/ 2451072 h 2524168"/>
                <a:gd name="connsiteX14" fmla="*/ 2 w 2131717"/>
                <a:gd name="connsiteY14" fmla="*/ 2451072 h 2524168"/>
                <a:gd name="connsiteX15" fmla="*/ 297250 w 2131717"/>
                <a:gd name="connsiteY15" fmla="*/ 1262088 h 2524168"/>
                <a:gd name="connsiteX16" fmla="*/ 296122 w 2131717"/>
                <a:gd name="connsiteY16" fmla="*/ 1257578 h 2524168"/>
                <a:gd name="connsiteX17" fmla="*/ 272734 w 2131717"/>
                <a:gd name="connsiteY17" fmla="*/ 1239314 h 2524168"/>
                <a:gd name="connsiteX18" fmla="*/ 28501 w 2131717"/>
                <a:gd name="connsiteY18" fmla="*/ 453100 h 2524168"/>
                <a:gd name="connsiteX19" fmla="*/ 36624 w 2131717"/>
                <a:gd name="connsiteY19" fmla="*/ 281155 h 2524168"/>
                <a:gd name="connsiteX20" fmla="*/ 41856 w 2131717"/>
                <a:gd name="connsiteY20" fmla="*/ 245179 h 2524168"/>
                <a:gd name="connsiteX21" fmla="*/ 42986 w 2131717"/>
                <a:gd name="connsiteY21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31717" h="2524168">
                  <a:moveTo>
                    <a:pt x="0" y="73095"/>
                  </a:moveTo>
                  <a:lnTo>
                    <a:pt x="3" y="73095"/>
                  </a:lnTo>
                  <a:lnTo>
                    <a:pt x="3" y="73095"/>
                  </a:lnTo>
                  <a:lnTo>
                    <a:pt x="246749" y="73095"/>
                  </a:lnTo>
                  <a:lnTo>
                    <a:pt x="228475" y="0"/>
                  </a:lnTo>
                  <a:lnTo>
                    <a:pt x="285369" y="0"/>
                  </a:lnTo>
                  <a:lnTo>
                    <a:pt x="1759672" y="0"/>
                  </a:lnTo>
                  <a:lnTo>
                    <a:pt x="1816566" y="0"/>
                  </a:lnTo>
                  <a:lnTo>
                    <a:pt x="2131717" y="1260608"/>
                  </a:lnTo>
                  <a:lnTo>
                    <a:pt x="1816569" y="2524168"/>
                  </a:lnTo>
                  <a:lnTo>
                    <a:pt x="1759675" y="2524168"/>
                  </a:lnTo>
                  <a:lnTo>
                    <a:pt x="285372" y="2524168"/>
                  </a:lnTo>
                  <a:lnTo>
                    <a:pt x="228478" y="2524168"/>
                  </a:lnTo>
                  <a:lnTo>
                    <a:pt x="246752" y="2451072"/>
                  </a:lnTo>
                  <a:lnTo>
                    <a:pt x="2" y="2451072"/>
                  </a:lnTo>
                  <a:lnTo>
                    <a:pt x="297250" y="1262088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09D17BE2-8EF3-D571-7D0E-B91ABB664A2C}"/>
                </a:ext>
              </a:extLst>
            </p:cNvPr>
            <p:cNvGrpSpPr/>
            <p:nvPr/>
          </p:nvGrpSpPr>
          <p:grpSpPr>
            <a:xfrm>
              <a:off x="3709430" y="3914991"/>
              <a:ext cx="2524168" cy="2131717"/>
              <a:chOff x="3709430" y="6816921"/>
              <a:chExt cx="2524168" cy="2131717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F037F114-06F7-284D-D9B3-CA8F58F5C16F}"/>
                  </a:ext>
                </a:extLst>
              </p:cNvPr>
              <p:cNvGrpSpPr/>
              <p:nvPr/>
            </p:nvGrpSpPr>
            <p:grpSpPr>
              <a:xfrm>
                <a:off x="3709430" y="7045396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3E209934-EDF2-11D9-D959-7703B8A5D18E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2C51887-76B6-AFBF-AA10-88531063269D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9286918-66A8-C2C1-0792-1A82C5E8AE6D}"/>
                  </a:ext>
                </a:extLst>
              </p:cNvPr>
              <p:cNvGrpSpPr/>
              <p:nvPr/>
            </p:nvGrpSpPr>
            <p:grpSpPr>
              <a:xfrm>
                <a:off x="3782527" y="6816921"/>
                <a:ext cx="2377976" cy="1989740"/>
                <a:chOff x="3782527" y="6816921"/>
                <a:chExt cx="2377976" cy="1989740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4BAE4F8-80C5-6E9E-65B5-E02C866583E5}"/>
                    </a:ext>
                  </a:extLst>
                </p:cNvPr>
                <p:cNvSpPr/>
                <p:nvPr/>
              </p:nvSpPr>
              <p:spPr>
                <a:xfrm rot="5400000">
                  <a:off x="5176954" y="7823112"/>
                  <a:ext cx="779498" cy="1187598"/>
                </a:xfrm>
                <a:custGeom>
                  <a:avLst/>
                  <a:gdLst>
                    <a:gd name="connsiteX0" fmla="*/ 0 w 1442280"/>
                    <a:gd name="connsiteY0" fmla="*/ 1188526 h 1188992"/>
                    <a:gd name="connsiteX1" fmla="*/ 959681 w 1442280"/>
                    <a:gd name="connsiteY1" fmla="*/ 1187598 h 1188992"/>
                    <a:gd name="connsiteX2" fmla="*/ 662782 w 1442280"/>
                    <a:gd name="connsiteY2" fmla="*/ 0 h 1188992"/>
                    <a:gd name="connsiteX3" fmla="*/ 1145381 w 1442280"/>
                    <a:gd name="connsiteY3" fmla="*/ 0 h 1188992"/>
                    <a:gd name="connsiteX4" fmla="*/ 1442280 w 1442280"/>
                    <a:gd name="connsiteY4" fmla="*/ 1187598 h 1188992"/>
                    <a:gd name="connsiteX5" fmla="*/ 116 w 1442280"/>
                    <a:gd name="connsiteY5" fmla="*/ 1188992 h 1188992"/>
                    <a:gd name="connsiteX0" fmla="*/ 4926 w 1447090"/>
                    <a:gd name="connsiteY0" fmla="*/ 1188992 h 1276034"/>
                    <a:gd name="connsiteX1" fmla="*/ 964491 w 1447090"/>
                    <a:gd name="connsiteY1" fmla="*/ 1187598 h 1276034"/>
                    <a:gd name="connsiteX2" fmla="*/ 667592 w 1447090"/>
                    <a:gd name="connsiteY2" fmla="*/ 0 h 1276034"/>
                    <a:gd name="connsiteX3" fmla="*/ 1150191 w 1447090"/>
                    <a:gd name="connsiteY3" fmla="*/ 0 h 1276034"/>
                    <a:gd name="connsiteX4" fmla="*/ 1447090 w 1447090"/>
                    <a:gd name="connsiteY4" fmla="*/ 1187598 h 1276034"/>
                    <a:gd name="connsiteX5" fmla="*/ 4926 w 1447090"/>
                    <a:gd name="connsiteY5" fmla="*/ 1188992 h 1276034"/>
                    <a:gd name="connsiteX0" fmla="*/ 779498 w 779498"/>
                    <a:gd name="connsiteY0" fmla="*/ 1187598 h 1187598"/>
                    <a:gd name="connsiteX1" fmla="*/ 296899 w 779498"/>
                    <a:gd name="connsiteY1" fmla="*/ 1187598 h 1187598"/>
                    <a:gd name="connsiteX2" fmla="*/ 0 w 779498"/>
                    <a:gd name="connsiteY2" fmla="*/ 0 h 1187598"/>
                    <a:gd name="connsiteX3" fmla="*/ 482599 w 779498"/>
                    <a:gd name="connsiteY3" fmla="*/ 0 h 1187598"/>
                    <a:gd name="connsiteX4" fmla="*/ 779498 w 779498"/>
                    <a:gd name="connsiteY4" fmla="*/ 1187598 h 1187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9498" h="1187598">
                      <a:moveTo>
                        <a:pt x="779498" y="1187598"/>
                      </a:moveTo>
                      <a:lnTo>
                        <a:pt x="296899" y="1187598"/>
                      </a:lnTo>
                      <a:lnTo>
                        <a:pt x="0" y="0"/>
                      </a:lnTo>
                      <a:lnTo>
                        <a:pt x="482599" y="0"/>
                      </a:lnTo>
                      <a:lnTo>
                        <a:pt x="779498" y="118759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CA492A28-8DE4-F48A-A8C4-24E39B0E7465}"/>
                    </a:ext>
                  </a:extLst>
                </p:cNvPr>
                <p:cNvSpPr/>
                <p:nvPr/>
              </p:nvSpPr>
              <p:spPr>
                <a:xfrm rot="5400000">
                  <a:off x="3987968" y="7821724"/>
                  <a:ext cx="779496" cy="1190378"/>
                </a:xfrm>
                <a:custGeom>
                  <a:avLst/>
                  <a:gdLst>
                    <a:gd name="connsiteX0" fmla="*/ 0 w 779496"/>
                    <a:gd name="connsiteY0" fmla="*/ 1190378 h 1190378"/>
                    <a:gd name="connsiteX1" fmla="*/ 296780 w 779496"/>
                    <a:gd name="connsiteY1" fmla="*/ 467 h 1190378"/>
                    <a:gd name="connsiteX2" fmla="*/ 779496 w 779496"/>
                    <a:gd name="connsiteY2" fmla="*/ 0 h 1190378"/>
                    <a:gd name="connsiteX3" fmla="*/ 482599 w 779496"/>
                    <a:gd name="connsiteY3" fmla="*/ 1190378 h 119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9496" h="1190378">
                      <a:moveTo>
                        <a:pt x="0" y="1190378"/>
                      </a:moveTo>
                      <a:lnTo>
                        <a:pt x="296780" y="467"/>
                      </a:lnTo>
                      <a:lnTo>
                        <a:pt x="779496" y="0"/>
                      </a:lnTo>
                      <a:lnTo>
                        <a:pt x="482599" y="119037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2174C245-402A-0AF5-1BF2-CD0C02C5935E}"/>
                    </a:ext>
                  </a:extLst>
                </p:cNvPr>
                <p:cNvSpPr/>
                <p:nvPr/>
              </p:nvSpPr>
              <p:spPr>
                <a:xfrm rot="5400000">
                  <a:off x="4101808" y="6497640"/>
                  <a:ext cx="1739413" cy="2377976"/>
                </a:xfrm>
                <a:custGeom>
                  <a:avLst/>
                  <a:gdLst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740108 w 1740110"/>
                    <a:gd name="connsiteY5" fmla="*/ 1190378 h 2377976"/>
                    <a:gd name="connsiteX6" fmla="*/ 1739415 w 1740110"/>
                    <a:gd name="connsiteY6" fmla="*/ 1190378 h 2377976"/>
                    <a:gd name="connsiteX7" fmla="*/ 1442516 w 1740110"/>
                    <a:gd name="connsiteY7" fmla="*/ 2377976 h 2377976"/>
                    <a:gd name="connsiteX8" fmla="*/ 2 w 1740110"/>
                    <a:gd name="connsiteY8" fmla="*/ 2377976 h 2377976"/>
                    <a:gd name="connsiteX9" fmla="*/ 297249 w 1740110"/>
                    <a:gd name="connsiteY9" fmla="*/ 1188992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740108 w 1740110"/>
                    <a:gd name="connsiteY5" fmla="*/ 1190378 h 2377976"/>
                    <a:gd name="connsiteX6" fmla="*/ 1442516 w 1740110"/>
                    <a:gd name="connsiteY6" fmla="*/ 2377976 h 2377976"/>
                    <a:gd name="connsiteX7" fmla="*/ 2 w 1740110"/>
                    <a:gd name="connsiteY7" fmla="*/ 2377976 h 2377976"/>
                    <a:gd name="connsiteX8" fmla="*/ 297249 w 1740110"/>
                    <a:gd name="connsiteY8" fmla="*/ 1188992 h 2377976"/>
                    <a:gd name="connsiteX9" fmla="*/ 0 w 1740110"/>
                    <a:gd name="connsiteY9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442516 w 1740110"/>
                    <a:gd name="connsiteY5" fmla="*/ 2377976 h 2377976"/>
                    <a:gd name="connsiteX6" fmla="*/ 2 w 1740110"/>
                    <a:gd name="connsiteY6" fmla="*/ 2377976 h 2377976"/>
                    <a:gd name="connsiteX7" fmla="*/ 297249 w 1740110"/>
                    <a:gd name="connsiteY7" fmla="*/ 1188992 h 2377976"/>
                    <a:gd name="connsiteX8" fmla="*/ 0 w 1740110"/>
                    <a:gd name="connsiteY8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739762 w 1740110"/>
                    <a:gd name="connsiteY4" fmla="*/ 1188992 h 2377976"/>
                    <a:gd name="connsiteX5" fmla="*/ 1442516 w 1740110"/>
                    <a:gd name="connsiteY5" fmla="*/ 2377976 h 2377976"/>
                    <a:gd name="connsiteX6" fmla="*/ 2 w 1740110"/>
                    <a:gd name="connsiteY6" fmla="*/ 2377976 h 2377976"/>
                    <a:gd name="connsiteX7" fmla="*/ 297249 w 1740110"/>
                    <a:gd name="connsiteY7" fmla="*/ 1188992 h 2377976"/>
                    <a:gd name="connsiteX8" fmla="*/ 0 w 1740110"/>
                    <a:gd name="connsiteY8" fmla="*/ 0 h 2377976"/>
                    <a:gd name="connsiteX0" fmla="*/ 0 w 1740110"/>
                    <a:gd name="connsiteY0" fmla="*/ 0 h 2377976"/>
                    <a:gd name="connsiteX1" fmla="*/ 1442514 w 1740110"/>
                    <a:gd name="connsiteY1" fmla="*/ 0 h 2377976"/>
                    <a:gd name="connsiteX2" fmla="*/ 1739413 w 1740110"/>
                    <a:gd name="connsiteY2" fmla="*/ 1187598 h 2377976"/>
                    <a:gd name="connsiteX3" fmla="*/ 1740110 w 1740110"/>
                    <a:gd name="connsiteY3" fmla="*/ 1187598 h 2377976"/>
                    <a:gd name="connsiteX4" fmla="*/ 1442516 w 1740110"/>
                    <a:gd name="connsiteY4" fmla="*/ 2377976 h 2377976"/>
                    <a:gd name="connsiteX5" fmla="*/ 2 w 1740110"/>
                    <a:gd name="connsiteY5" fmla="*/ 2377976 h 2377976"/>
                    <a:gd name="connsiteX6" fmla="*/ 297249 w 1740110"/>
                    <a:gd name="connsiteY6" fmla="*/ 1188992 h 2377976"/>
                    <a:gd name="connsiteX7" fmla="*/ 0 w 1740110"/>
                    <a:gd name="connsiteY7" fmla="*/ 0 h 2377976"/>
                    <a:gd name="connsiteX0" fmla="*/ 0 w 1739413"/>
                    <a:gd name="connsiteY0" fmla="*/ 0 h 2377976"/>
                    <a:gd name="connsiteX1" fmla="*/ 1442514 w 1739413"/>
                    <a:gd name="connsiteY1" fmla="*/ 0 h 2377976"/>
                    <a:gd name="connsiteX2" fmla="*/ 1739413 w 1739413"/>
                    <a:gd name="connsiteY2" fmla="*/ 1187598 h 2377976"/>
                    <a:gd name="connsiteX3" fmla="*/ 1442516 w 1739413"/>
                    <a:gd name="connsiteY3" fmla="*/ 2377976 h 2377976"/>
                    <a:gd name="connsiteX4" fmla="*/ 2 w 1739413"/>
                    <a:gd name="connsiteY4" fmla="*/ 2377976 h 2377976"/>
                    <a:gd name="connsiteX5" fmla="*/ 297249 w 1739413"/>
                    <a:gd name="connsiteY5" fmla="*/ 1188992 h 2377976"/>
                    <a:gd name="connsiteX6" fmla="*/ 0 w 1739413"/>
                    <a:gd name="connsiteY6" fmla="*/ 0 h 23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6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8"/>
                      </a:lnTo>
                      <a:lnTo>
                        <a:pt x="1442516" y="2377976"/>
                      </a:lnTo>
                      <a:lnTo>
                        <a:pt x="2" y="2377976"/>
                      </a:lnTo>
                      <a:lnTo>
                        <a:pt x="297249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平行四辺形 221">
                  <a:extLst>
                    <a:ext uri="{FF2B5EF4-FFF2-40B4-BE49-F238E27FC236}">
                      <a16:creationId xmlns:a16="http://schemas.microsoft.com/office/drawing/2014/main" id="{BEC9B316-EA48-9416-7346-49AC3036AAEC}"/>
                    </a:ext>
                  </a:extLst>
                </p:cNvPr>
                <p:cNvSpPr/>
                <p:nvPr/>
              </p:nvSpPr>
              <p:spPr>
                <a:xfrm rot="16200000" flipH="1">
                  <a:off x="4695260" y="7091789"/>
                  <a:ext cx="1740108" cy="1190378"/>
                </a:xfrm>
                <a:prstGeom prst="parallelogram">
                  <a:avLst/>
                </a:prstGeom>
                <a:solidFill>
                  <a:schemeClr val="bg1">
                    <a:lumMod val="65000"/>
                  </a:schemeClr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CFB5B92-A7BF-9E48-A3CA-8F84501A0E9F}"/>
                    </a:ext>
                  </a:extLst>
                </p:cNvPr>
                <p:cNvSpPr/>
                <p:nvPr/>
              </p:nvSpPr>
              <p:spPr>
                <a:xfrm rot="5400000">
                  <a:off x="4641275" y="7174270"/>
                  <a:ext cx="1677777" cy="1020081"/>
                </a:xfrm>
                <a:custGeom>
                  <a:avLst/>
                  <a:gdLst>
                    <a:gd name="connsiteX0" fmla="*/ 0 w 1677777"/>
                    <a:gd name="connsiteY0" fmla="*/ 209706 h 1020081"/>
                    <a:gd name="connsiteX1" fmla="*/ 8123 w 1677777"/>
                    <a:gd name="connsiteY1" fmla="*/ 37761 h 1020081"/>
                    <a:gd name="connsiteX2" fmla="*/ 13355 w 1677777"/>
                    <a:gd name="connsiteY2" fmla="*/ 1785 h 1020081"/>
                    <a:gd name="connsiteX3" fmla="*/ 27241 w 1677777"/>
                    <a:gd name="connsiteY3" fmla="*/ 0 h 1020081"/>
                    <a:gd name="connsiteX4" fmla="*/ 1454360 w 1677777"/>
                    <a:gd name="connsiteY4" fmla="*/ 0 h 1020081"/>
                    <a:gd name="connsiteX5" fmla="*/ 1448868 w 1677777"/>
                    <a:gd name="connsiteY5" fmla="*/ 37761 h 1020081"/>
                    <a:gd name="connsiteX6" fmla="*/ 1440745 w 1677777"/>
                    <a:gd name="connsiteY6" fmla="*/ 209706 h 1020081"/>
                    <a:gd name="connsiteX7" fmla="*/ 1633267 w 1677777"/>
                    <a:gd name="connsiteY7" fmla="*/ 939436 h 1020081"/>
                    <a:gd name="connsiteX8" fmla="*/ 1677777 w 1677777"/>
                    <a:gd name="connsiteY8" fmla="*/ 988053 h 1020081"/>
                    <a:gd name="connsiteX9" fmla="*/ 1669195 w 1677777"/>
                    <a:gd name="connsiteY9" fmla="*/ 1020081 h 1020081"/>
                    <a:gd name="connsiteX10" fmla="*/ 275173 w 1677777"/>
                    <a:gd name="connsiteY10" fmla="*/ 1020081 h 1020081"/>
                    <a:gd name="connsiteX11" fmla="*/ 244233 w 1677777"/>
                    <a:gd name="connsiteY11" fmla="*/ 995920 h 1020081"/>
                    <a:gd name="connsiteX12" fmla="*/ 0 w 1677777"/>
                    <a:gd name="connsiteY12" fmla="*/ 209706 h 1020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77777" h="1020081">
                      <a:moveTo>
                        <a:pt x="0" y="209706"/>
                      </a:moveTo>
                      <a:cubicBezTo>
                        <a:pt x="0" y="150809"/>
                        <a:pt x="2796" y="93303"/>
                        <a:pt x="8123" y="37761"/>
                      </a:cubicBezTo>
                      <a:lnTo>
                        <a:pt x="13355" y="1785"/>
                      </a:lnTo>
                      <a:lnTo>
                        <a:pt x="27241" y="0"/>
                      </a:lnTo>
                      <a:lnTo>
                        <a:pt x="1454360" y="0"/>
                      </a:lnTo>
                      <a:lnTo>
                        <a:pt x="1448868" y="37761"/>
                      </a:lnTo>
                      <a:cubicBezTo>
                        <a:pt x="1443542" y="93303"/>
                        <a:pt x="1440745" y="150809"/>
                        <a:pt x="1440745" y="209706"/>
                      </a:cubicBezTo>
                      <a:cubicBezTo>
                        <a:pt x="1440745" y="518918"/>
                        <a:pt x="1517825" y="789766"/>
                        <a:pt x="1633267" y="939436"/>
                      </a:cubicBezTo>
                      <a:lnTo>
                        <a:pt x="1677777" y="988053"/>
                      </a:lnTo>
                      <a:lnTo>
                        <a:pt x="1669195" y="1020081"/>
                      </a:lnTo>
                      <a:lnTo>
                        <a:pt x="275173" y="1020081"/>
                      </a:lnTo>
                      <a:lnTo>
                        <a:pt x="244233" y="995920"/>
                      </a:lnTo>
                      <a:cubicBezTo>
                        <a:pt x="100676" y="866368"/>
                        <a:pt x="0" y="563091"/>
                        <a:pt x="0" y="2097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13FDD556-04B1-3D01-93CD-A99A65DBFFED}"/>
              </a:ext>
            </a:extLst>
          </p:cNvPr>
          <p:cNvGrpSpPr/>
          <p:nvPr/>
        </p:nvGrpSpPr>
        <p:grpSpPr>
          <a:xfrm rot="900000">
            <a:off x="868772" y="4240962"/>
            <a:ext cx="2287764" cy="1791336"/>
            <a:chOff x="750570" y="3992628"/>
            <a:chExt cx="2524168" cy="1976442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A7DDA1A5-9FB1-9EFC-2314-BEE76AE1C13F}"/>
                </a:ext>
              </a:extLst>
            </p:cNvPr>
            <p:cNvSpPr/>
            <p:nvPr/>
          </p:nvSpPr>
          <p:spPr>
            <a:xfrm rot="5400000">
              <a:off x="1024433" y="3718765"/>
              <a:ext cx="1976442" cy="2524168"/>
            </a:xfrm>
            <a:custGeom>
              <a:avLst/>
              <a:gdLst>
                <a:gd name="connsiteX0" fmla="*/ 0 w 1976442"/>
                <a:gd name="connsiteY0" fmla="*/ 73095 h 2524168"/>
                <a:gd name="connsiteX1" fmla="*/ 3 w 1976442"/>
                <a:gd name="connsiteY1" fmla="*/ 73095 h 2524168"/>
                <a:gd name="connsiteX2" fmla="*/ 3 w 1976442"/>
                <a:gd name="connsiteY2" fmla="*/ 73095 h 2524168"/>
                <a:gd name="connsiteX3" fmla="*/ 91474 w 1976442"/>
                <a:gd name="connsiteY3" fmla="*/ 73095 h 2524168"/>
                <a:gd name="connsiteX4" fmla="*/ 73200 w 1976442"/>
                <a:gd name="connsiteY4" fmla="*/ 0 h 2524168"/>
                <a:gd name="connsiteX5" fmla="*/ 130094 w 1976442"/>
                <a:gd name="connsiteY5" fmla="*/ 0 h 2524168"/>
                <a:gd name="connsiteX6" fmla="*/ 1604397 w 1976442"/>
                <a:gd name="connsiteY6" fmla="*/ 0 h 2524168"/>
                <a:gd name="connsiteX7" fmla="*/ 1661291 w 1976442"/>
                <a:gd name="connsiteY7" fmla="*/ 0 h 2524168"/>
                <a:gd name="connsiteX8" fmla="*/ 1976442 w 1976442"/>
                <a:gd name="connsiteY8" fmla="*/ 1260608 h 2524168"/>
                <a:gd name="connsiteX9" fmla="*/ 1661294 w 1976442"/>
                <a:gd name="connsiteY9" fmla="*/ 2524168 h 2524168"/>
                <a:gd name="connsiteX10" fmla="*/ 1604400 w 1976442"/>
                <a:gd name="connsiteY10" fmla="*/ 2524168 h 2524168"/>
                <a:gd name="connsiteX11" fmla="*/ 73203 w 1976442"/>
                <a:gd name="connsiteY11" fmla="*/ 2524168 h 2524168"/>
                <a:gd name="connsiteX12" fmla="*/ 91477 w 1976442"/>
                <a:gd name="connsiteY12" fmla="*/ 2451071 h 2524168"/>
                <a:gd name="connsiteX13" fmla="*/ 2 w 1976442"/>
                <a:gd name="connsiteY13" fmla="*/ 2451071 h 2524168"/>
                <a:gd name="connsiteX14" fmla="*/ 297250 w 1976442"/>
                <a:gd name="connsiteY14" fmla="*/ 1262087 h 2524168"/>
                <a:gd name="connsiteX15" fmla="*/ 296122 w 1976442"/>
                <a:gd name="connsiteY15" fmla="*/ 1257578 h 2524168"/>
                <a:gd name="connsiteX16" fmla="*/ 272734 w 1976442"/>
                <a:gd name="connsiteY16" fmla="*/ 1239314 h 2524168"/>
                <a:gd name="connsiteX17" fmla="*/ 28501 w 1976442"/>
                <a:gd name="connsiteY17" fmla="*/ 453100 h 2524168"/>
                <a:gd name="connsiteX18" fmla="*/ 36624 w 1976442"/>
                <a:gd name="connsiteY18" fmla="*/ 281155 h 2524168"/>
                <a:gd name="connsiteX19" fmla="*/ 41856 w 1976442"/>
                <a:gd name="connsiteY19" fmla="*/ 245179 h 2524168"/>
                <a:gd name="connsiteX20" fmla="*/ 42986 w 1976442"/>
                <a:gd name="connsiteY20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76442" h="2524168">
                  <a:moveTo>
                    <a:pt x="0" y="73095"/>
                  </a:moveTo>
                  <a:lnTo>
                    <a:pt x="3" y="73095"/>
                  </a:lnTo>
                  <a:lnTo>
                    <a:pt x="3" y="73095"/>
                  </a:lnTo>
                  <a:lnTo>
                    <a:pt x="91474" y="73095"/>
                  </a:lnTo>
                  <a:lnTo>
                    <a:pt x="73200" y="0"/>
                  </a:lnTo>
                  <a:lnTo>
                    <a:pt x="130094" y="0"/>
                  </a:lnTo>
                  <a:lnTo>
                    <a:pt x="1604397" y="0"/>
                  </a:lnTo>
                  <a:lnTo>
                    <a:pt x="1661291" y="0"/>
                  </a:lnTo>
                  <a:lnTo>
                    <a:pt x="1976442" y="1260608"/>
                  </a:lnTo>
                  <a:lnTo>
                    <a:pt x="1661294" y="2524168"/>
                  </a:lnTo>
                  <a:lnTo>
                    <a:pt x="1604400" y="2524168"/>
                  </a:lnTo>
                  <a:lnTo>
                    <a:pt x="73203" y="2524168"/>
                  </a:lnTo>
                  <a:lnTo>
                    <a:pt x="91477" y="2451071"/>
                  </a:lnTo>
                  <a:lnTo>
                    <a:pt x="2" y="2451071"/>
                  </a:lnTo>
                  <a:lnTo>
                    <a:pt x="297250" y="1262087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B2EF2049-4B68-1CD8-1609-4FF18EA5D256}"/>
                </a:ext>
              </a:extLst>
            </p:cNvPr>
            <p:cNvGrpSpPr/>
            <p:nvPr/>
          </p:nvGrpSpPr>
          <p:grpSpPr>
            <a:xfrm>
              <a:off x="750570" y="3992628"/>
              <a:ext cx="2524168" cy="1976442"/>
              <a:chOff x="750570" y="6972196"/>
              <a:chExt cx="2524168" cy="1976442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4CC54896-28DF-DFE0-34BC-6A5133AC3964}"/>
                  </a:ext>
                </a:extLst>
              </p:cNvPr>
              <p:cNvGrpSpPr/>
              <p:nvPr/>
            </p:nvGrpSpPr>
            <p:grpSpPr>
              <a:xfrm>
                <a:off x="750570" y="7045396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CCB503C-F197-81C7-41D7-90B7A78D1850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10710E4-AC9D-A5B6-6952-2B551C7CBCE0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20967273-B4E1-2F17-ABB6-66063CE20378}"/>
                  </a:ext>
                </a:extLst>
              </p:cNvPr>
              <p:cNvSpPr/>
              <p:nvPr/>
            </p:nvSpPr>
            <p:spPr>
              <a:xfrm rot="5400000">
                <a:off x="2218094" y="7823112"/>
                <a:ext cx="779498" cy="1187598"/>
              </a:xfrm>
              <a:custGeom>
                <a:avLst/>
                <a:gdLst>
                  <a:gd name="connsiteX0" fmla="*/ 0 w 1442280"/>
                  <a:gd name="connsiteY0" fmla="*/ 1188526 h 1188992"/>
                  <a:gd name="connsiteX1" fmla="*/ 959681 w 1442280"/>
                  <a:gd name="connsiteY1" fmla="*/ 1187598 h 1188992"/>
                  <a:gd name="connsiteX2" fmla="*/ 662782 w 1442280"/>
                  <a:gd name="connsiteY2" fmla="*/ 0 h 1188992"/>
                  <a:gd name="connsiteX3" fmla="*/ 1145381 w 1442280"/>
                  <a:gd name="connsiteY3" fmla="*/ 0 h 1188992"/>
                  <a:gd name="connsiteX4" fmla="*/ 1442280 w 1442280"/>
                  <a:gd name="connsiteY4" fmla="*/ 1187598 h 1188992"/>
                  <a:gd name="connsiteX5" fmla="*/ 116 w 1442280"/>
                  <a:gd name="connsiteY5" fmla="*/ 1188992 h 1188992"/>
                  <a:gd name="connsiteX0" fmla="*/ 4926 w 1447090"/>
                  <a:gd name="connsiteY0" fmla="*/ 1188992 h 1276034"/>
                  <a:gd name="connsiteX1" fmla="*/ 964491 w 1447090"/>
                  <a:gd name="connsiteY1" fmla="*/ 1187598 h 1276034"/>
                  <a:gd name="connsiteX2" fmla="*/ 667592 w 1447090"/>
                  <a:gd name="connsiteY2" fmla="*/ 0 h 1276034"/>
                  <a:gd name="connsiteX3" fmla="*/ 1150191 w 1447090"/>
                  <a:gd name="connsiteY3" fmla="*/ 0 h 1276034"/>
                  <a:gd name="connsiteX4" fmla="*/ 1447090 w 1447090"/>
                  <a:gd name="connsiteY4" fmla="*/ 1187598 h 1276034"/>
                  <a:gd name="connsiteX5" fmla="*/ 4926 w 1447090"/>
                  <a:gd name="connsiteY5" fmla="*/ 1188992 h 1276034"/>
                  <a:gd name="connsiteX0" fmla="*/ 779498 w 779498"/>
                  <a:gd name="connsiteY0" fmla="*/ 1187598 h 1187598"/>
                  <a:gd name="connsiteX1" fmla="*/ 296899 w 779498"/>
                  <a:gd name="connsiteY1" fmla="*/ 1187598 h 1187598"/>
                  <a:gd name="connsiteX2" fmla="*/ 0 w 779498"/>
                  <a:gd name="connsiteY2" fmla="*/ 0 h 1187598"/>
                  <a:gd name="connsiteX3" fmla="*/ 482599 w 779498"/>
                  <a:gd name="connsiteY3" fmla="*/ 0 h 1187598"/>
                  <a:gd name="connsiteX4" fmla="*/ 779498 w 779498"/>
                  <a:gd name="connsiteY4" fmla="*/ 1187598 h 1187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9498" h="1187598">
                    <a:moveTo>
                      <a:pt x="779498" y="1187598"/>
                    </a:moveTo>
                    <a:lnTo>
                      <a:pt x="296899" y="1187598"/>
                    </a:lnTo>
                    <a:lnTo>
                      <a:pt x="0" y="0"/>
                    </a:lnTo>
                    <a:lnTo>
                      <a:pt x="482599" y="0"/>
                    </a:lnTo>
                    <a:lnTo>
                      <a:pt x="779498" y="11875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3B76BAC-4797-D241-9663-E603043F0FCF}"/>
                  </a:ext>
                </a:extLst>
              </p:cNvPr>
              <p:cNvSpPr/>
              <p:nvPr/>
            </p:nvSpPr>
            <p:spPr>
              <a:xfrm rot="5400000">
                <a:off x="1029108" y="7821724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63566148-7CF2-F0C8-BC9A-A004B4231C25}"/>
                  </a:ext>
                </a:extLst>
              </p:cNvPr>
              <p:cNvSpPr/>
              <p:nvPr/>
            </p:nvSpPr>
            <p:spPr>
              <a:xfrm rot="5400000">
                <a:off x="1142948" y="6652915"/>
                <a:ext cx="1739413" cy="2377976"/>
              </a:xfrm>
              <a:custGeom>
                <a:avLst/>
                <a:gdLst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739415 w 1740110"/>
                  <a:gd name="connsiteY6" fmla="*/ 1190378 h 2377976"/>
                  <a:gd name="connsiteX7" fmla="*/ 1442516 w 1740110"/>
                  <a:gd name="connsiteY7" fmla="*/ 2377976 h 2377976"/>
                  <a:gd name="connsiteX8" fmla="*/ 2 w 1740110"/>
                  <a:gd name="connsiteY8" fmla="*/ 2377976 h 2377976"/>
                  <a:gd name="connsiteX9" fmla="*/ 297249 w 1740110"/>
                  <a:gd name="connsiteY9" fmla="*/ 1188992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442516 w 1740110"/>
                  <a:gd name="connsiteY6" fmla="*/ 2377976 h 2377976"/>
                  <a:gd name="connsiteX7" fmla="*/ 2 w 1740110"/>
                  <a:gd name="connsiteY7" fmla="*/ 2377976 h 2377976"/>
                  <a:gd name="connsiteX8" fmla="*/ 297249 w 1740110"/>
                  <a:gd name="connsiteY8" fmla="*/ 1188992 h 2377976"/>
                  <a:gd name="connsiteX9" fmla="*/ 0 w 1740110"/>
                  <a:gd name="connsiteY9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442516 w 1740110"/>
                  <a:gd name="connsiteY4" fmla="*/ 2377976 h 2377976"/>
                  <a:gd name="connsiteX5" fmla="*/ 2 w 1740110"/>
                  <a:gd name="connsiteY5" fmla="*/ 2377976 h 2377976"/>
                  <a:gd name="connsiteX6" fmla="*/ 297249 w 1740110"/>
                  <a:gd name="connsiteY6" fmla="*/ 1188992 h 2377976"/>
                  <a:gd name="connsiteX7" fmla="*/ 0 w 1740110"/>
                  <a:gd name="connsiteY7" fmla="*/ 0 h 2377976"/>
                  <a:gd name="connsiteX0" fmla="*/ 0 w 1739413"/>
                  <a:gd name="connsiteY0" fmla="*/ 0 h 2377976"/>
                  <a:gd name="connsiteX1" fmla="*/ 1442514 w 1739413"/>
                  <a:gd name="connsiteY1" fmla="*/ 0 h 2377976"/>
                  <a:gd name="connsiteX2" fmla="*/ 1739413 w 1739413"/>
                  <a:gd name="connsiteY2" fmla="*/ 1187598 h 2377976"/>
                  <a:gd name="connsiteX3" fmla="*/ 1442516 w 1739413"/>
                  <a:gd name="connsiteY3" fmla="*/ 2377976 h 2377976"/>
                  <a:gd name="connsiteX4" fmla="*/ 2 w 1739413"/>
                  <a:gd name="connsiteY4" fmla="*/ 2377976 h 2377976"/>
                  <a:gd name="connsiteX5" fmla="*/ 297249 w 1739413"/>
                  <a:gd name="connsiteY5" fmla="*/ 1188992 h 2377976"/>
                  <a:gd name="connsiteX6" fmla="*/ 0 w 1739413"/>
                  <a:gd name="connsiteY6" fmla="*/ 0 h 23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6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8"/>
                    </a:lnTo>
                    <a:lnTo>
                      <a:pt x="1442516" y="2377976"/>
                    </a:lnTo>
                    <a:lnTo>
                      <a:pt x="2" y="2377976"/>
                    </a:lnTo>
                    <a:lnTo>
                      <a:pt x="297249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平行四辺形 232">
                <a:extLst>
                  <a:ext uri="{FF2B5EF4-FFF2-40B4-BE49-F238E27FC236}">
                    <a16:creationId xmlns:a16="http://schemas.microsoft.com/office/drawing/2014/main" id="{042D4390-E097-C5B4-D22A-C01F449255ED}"/>
                  </a:ext>
                </a:extLst>
              </p:cNvPr>
              <p:cNvSpPr/>
              <p:nvPr/>
            </p:nvSpPr>
            <p:spPr>
              <a:xfrm rot="16200000" flipH="1">
                <a:off x="1736400" y="7247064"/>
                <a:ext cx="1740108" cy="119037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6A8E692-D8CC-DBCD-A711-A2ABFBFF0D8F}"/>
                  </a:ext>
                </a:extLst>
              </p:cNvPr>
              <p:cNvSpPr/>
              <p:nvPr/>
            </p:nvSpPr>
            <p:spPr>
              <a:xfrm rot="5400000">
                <a:off x="1682415" y="7329545"/>
                <a:ext cx="1677777" cy="102008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7777" h="1020081">
                    <a:moveTo>
                      <a:pt x="0" y="209706"/>
                    </a:moveTo>
                    <a:cubicBezTo>
                      <a:pt x="0" y="150809"/>
                      <a:pt x="2796" y="93303"/>
                      <a:pt x="8123" y="37761"/>
                    </a:cubicBezTo>
                    <a:lnTo>
                      <a:pt x="13355" y="1785"/>
                    </a:lnTo>
                    <a:lnTo>
                      <a:pt x="27241" y="0"/>
                    </a:lnTo>
                    <a:lnTo>
                      <a:pt x="1454360" y="0"/>
                    </a:lnTo>
                    <a:lnTo>
                      <a:pt x="1448868" y="37761"/>
                    </a:lnTo>
                    <a:cubicBezTo>
                      <a:pt x="1443542" y="93303"/>
                      <a:pt x="1440745" y="150809"/>
                      <a:pt x="1440745" y="209706"/>
                    </a:cubicBezTo>
                    <a:cubicBezTo>
                      <a:pt x="1440745" y="518918"/>
                      <a:pt x="1517825" y="789766"/>
                      <a:pt x="1633267" y="939436"/>
                    </a:cubicBezTo>
                    <a:lnTo>
                      <a:pt x="1677777" y="988053"/>
                    </a:lnTo>
                    <a:lnTo>
                      <a:pt x="1669195" y="1020081"/>
                    </a:lnTo>
                    <a:lnTo>
                      <a:pt x="275173" y="1020081"/>
                    </a:lnTo>
                    <a:lnTo>
                      <a:pt x="244233" y="995920"/>
                    </a:lnTo>
                    <a:cubicBezTo>
                      <a:pt x="100676" y="866368"/>
                      <a:pt x="0" y="563091"/>
                      <a:pt x="0" y="2097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39F810D6-A4C4-3E4C-75E3-A1EAA33DB979}"/>
              </a:ext>
            </a:extLst>
          </p:cNvPr>
          <p:cNvGrpSpPr/>
          <p:nvPr/>
        </p:nvGrpSpPr>
        <p:grpSpPr>
          <a:xfrm rot="900000">
            <a:off x="6767731" y="4072460"/>
            <a:ext cx="2287764" cy="2128340"/>
            <a:chOff x="6649529" y="3806714"/>
            <a:chExt cx="2524168" cy="2348270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10F3AC04-B165-0EA5-F216-1AE1098FAFCD}"/>
                </a:ext>
              </a:extLst>
            </p:cNvPr>
            <p:cNvSpPr/>
            <p:nvPr/>
          </p:nvSpPr>
          <p:spPr>
            <a:xfrm rot="5400000">
              <a:off x="6737478" y="3718765"/>
              <a:ext cx="2348270" cy="2524168"/>
            </a:xfrm>
            <a:custGeom>
              <a:avLst/>
              <a:gdLst>
                <a:gd name="connsiteX0" fmla="*/ 0 w 2348270"/>
                <a:gd name="connsiteY0" fmla="*/ 73095 h 2524168"/>
                <a:gd name="connsiteX1" fmla="*/ 3 w 2348270"/>
                <a:gd name="connsiteY1" fmla="*/ 73095 h 2524168"/>
                <a:gd name="connsiteX2" fmla="*/ 463302 w 2348270"/>
                <a:gd name="connsiteY2" fmla="*/ 73095 h 2524168"/>
                <a:gd name="connsiteX3" fmla="*/ 445028 w 2348270"/>
                <a:gd name="connsiteY3" fmla="*/ 0 h 2524168"/>
                <a:gd name="connsiteX4" fmla="*/ 501922 w 2348270"/>
                <a:gd name="connsiteY4" fmla="*/ 0 h 2524168"/>
                <a:gd name="connsiteX5" fmla="*/ 1976225 w 2348270"/>
                <a:gd name="connsiteY5" fmla="*/ 0 h 2524168"/>
                <a:gd name="connsiteX6" fmla="*/ 2033119 w 2348270"/>
                <a:gd name="connsiteY6" fmla="*/ 0 h 2524168"/>
                <a:gd name="connsiteX7" fmla="*/ 2348270 w 2348270"/>
                <a:gd name="connsiteY7" fmla="*/ 1260608 h 2524168"/>
                <a:gd name="connsiteX8" fmla="*/ 2033121 w 2348270"/>
                <a:gd name="connsiteY8" fmla="*/ 2524168 h 2524168"/>
                <a:gd name="connsiteX9" fmla="*/ 1976227 w 2348270"/>
                <a:gd name="connsiteY9" fmla="*/ 2524168 h 2524168"/>
                <a:gd name="connsiteX10" fmla="*/ 501925 w 2348270"/>
                <a:gd name="connsiteY10" fmla="*/ 2524168 h 2524168"/>
                <a:gd name="connsiteX11" fmla="*/ 445031 w 2348270"/>
                <a:gd name="connsiteY11" fmla="*/ 2524168 h 2524168"/>
                <a:gd name="connsiteX12" fmla="*/ 463305 w 2348270"/>
                <a:gd name="connsiteY12" fmla="*/ 2451072 h 2524168"/>
                <a:gd name="connsiteX13" fmla="*/ 2 w 2348270"/>
                <a:gd name="connsiteY13" fmla="*/ 2451072 h 2524168"/>
                <a:gd name="connsiteX14" fmla="*/ 297250 w 2348270"/>
                <a:gd name="connsiteY14" fmla="*/ 1262088 h 2524168"/>
                <a:gd name="connsiteX15" fmla="*/ 296122 w 2348270"/>
                <a:gd name="connsiteY15" fmla="*/ 1257578 h 2524168"/>
                <a:gd name="connsiteX16" fmla="*/ 272734 w 2348270"/>
                <a:gd name="connsiteY16" fmla="*/ 1239314 h 2524168"/>
                <a:gd name="connsiteX17" fmla="*/ 28501 w 2348270"/>
                <a:gd name="connsiteY17" fmla="*/ 453100 h 2524168"/>
                <a:gd name="connsiteX18" fmla="*/ 36624 w 2348270"/>
                <a:gd name="connsiteY18" fmla="*/ 281155 h 2524168"/>
                <a:gd name="connsiteX19" fmla="*/ 41856 w 2348270"/>
                <a:gd name="connsiteY19" fmla="*/ 245179 h 2524168"/>
                <a:gd name="connsiteX20" fmla="*/ 42986 w 2348270"/>
                <a:gd name="connsiteY20" fmla="*/ 245034 h 2524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48270" h="2524168">
                  <a:moveTo>
                    <a:pt x="0" y="73095"/>
                  </a:moveTo>
                  <a:lnTo>
                    <a:pt x="3" y="73095"/>
                  </a:lnTo>
                  <a:lnTo>
                    <a:pt x="463302" y="73095"/>
                  </a:lnTo>
                  <a:lnTo>
                    <a:pt x="445028" y="0"/>
                  </a:lnTo>
                  <a:lnTo>
                    <a:pt x="501922" y="0"/>
                  </a:lnTo>
                  <a:lnTo>
                    <a:pt x="1976225" y="0"/>
                  </a:lnTo>
                  <a:lnTo>
                    <a:pt x="2033119" y="0"/>
                  </a:lnTo>
                  <a:lnTo>
                    <a:pt x="2348270" y="1260608"/>
                  </a:lnTo>
                  <a:lnTo>
                    <a:pt x="2033121" y="2524168"/>
                  </a:lnTo>
                  <a:lnTo>
                    <a:pt x="1976227" y="2524168"/>
                  </a:lnTo>
                  <a:lnTo>
                    <a:pt x="501925" y="2524168"/>
                  </a:lnTo>
                  <a:lnTo>
                    <a:pt x="445031" y="2524168"/>
                  </a:lnTo>
                  <a:lnTo>
                    <a:pt x="463305" y="2451072"/>
                  </a:lnTo>
                  <a:lnTo>
                    <a:pt x="2" y="2451072"/>
                  </a:lnTo>
                  <a:lnTo>
                    <a:pt x="297250" y="1262088"/>
                  </a:lnTo>
                  <a:lnTo>
                    <a:pt x="296122" y="1257578"/>
                  </a:lnTo>
                  <a:lnTo>
                    <a:pt x="272734" y="1239314"/>
                  </a:lnTo>
                  <a:cubicBezTo>
                    <a:pt x="129177" y="1109762"/>
                    <a:pt x="28501" y="806485"/>
                    <a:pt x="28501" y="453100"/>
                  </a:cubicBezTo>
                  <a:cubicBezTo>
                    <a:pt x="28501" y="394203"/>
                    <a:pt x="31297" y="336697"/>
                    <a:pt x="36624" y="281155"/>
                  </a:cubicBezTo>
                  <a:lnTo>
                    <a:pt x="41856" y="245179"/>
                  </a:lnTo>
                  <a:lnTo>
                    <a:pt x="42986" y="245034"/>
                  </a:ln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1B871D26-8FB6-75B8-759F-5E79AC961BD8}"/>
                </a:ext>
              </a:extLst>
            </p:cNvPr>
            <p:cNvGrpSpPr/>
            <p:nvPr/>
          </p:nvGrpSpPr>
          <p:grpSpPr>
            <a:xfrm>
              <a:off x="6649529" y="3806714"/>
              <a:ext cx="2524168" cy="2348270"/>
              <a:chOff x="6649529" y="6592530"/>
              <a:chExt cx="2524168" cy="2348270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556E6946-B305-5680-4A0C-88E7BF68A838}"/>
                  </a:ext>
                </a:extLst>
              </p:cNvPr>
              <p:cNvGrpSpPr/>
              <p:nvPr/>
            </p:nvGrpSpPr>
            <p:grpSpPr>
              <a:xfrm>
                <a:off x="6649529" y="7037558"/>
                <a:ext cx="2524168" cy="1903242"/>
                <a:chOff x="3728129" y="1771261"/>
                <a:chExt cx="2535510" cy="1911794"/>
              </a:xfrm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944F384F-3F68-E9C7-51EE-20CDC03D3542}"/>
                    </a:ext>
                  </a:extLst>
                </p:cNvPr>
                <p:cNvSpPr/>
                <p:nvPr/>
              </p:nvSpPr>
              <p:spPr>
                <a:xfrm rot="5400000">
                  <a:off x="4068562" y="148797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C4091437-1EFC-3E35-30EC-9167A64F1656}"/>
                    </a:ext>
                  </a:extLst>
                </p:cNvPr>
                <p:cNvSpPr/>
                <p:nvPr/>
              </p:nvSpPr>
              <p:spPr>
                <a:xfrm rot="5400000">
                  <a:off x="4068562" y="1430828"/>
                  <a:ext cx="1854644" cy="2535510"/>
                </a:xfrm>
                <a:custGeom>
                  <a:avLst/>
                  <a:gdLst>
                    <a:gd name="connsiteX0" fmla="*/ 0 w 1739414"/>
                    <a:gd name="connsiteY0" fmla="*/ 0 h 2377975"/>
                    <a:gd name="connsiteX1" fmla="*/ 1442514 w 1739414"/>
                    <a:gd name="connsiteY1" fmla="*/ 0 h 2377975"/>
                    <a:gd name="connsiteX2" fmla="*/ 1739413 w 1739414"/>
                    <a:gd name="connsiteY2" fmla="*/ 1187597 h 2377975"/>
                    <a:gd name="connsiteX3" fmla="*/ 1739414 w 1739414"/>
                    <a:gd name="connsiteY3" fmla="*/ 1187597 h 2377975"/>
                    <a:gd name="connsiteX4" fmla="*/ 1442517 w 1739414"/>
                    <a:gd name="connsiteY4" fmla="*/ 2377975 h 2377975"/>
                    <a:gd name="connsiteX5" fmla="*/ 3 w 1739414"/>
                    <a:gd name="connsiteY5" fmla="*/ 2377975 h 2377975"/>
                    <a:gd name="connsiteX6" fmla="*/ 297250 w 1739414"/>
                    <a:gd name="connsiteY6" fmla="*/ 1188992 h 2377975"/>
                    <a:gd name="connsiteX7" fmla="*/ 297249 w 1739414"/>
                    <a:gd name="connsiteY7" fmla="*/ 1188992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297249 w 1739413"/>
                    <a:gd name="connsiteY6" fmla="*/ 1188992 h 2377975"/>
                    <a:gd name="connsiteX7" fmla="*/ 0 w 1739413"/>
                    <a:gd name="connsiteY7" fmla="*/ 0 h 2377975"/>
                    <a:gd name="connsiteX0" fmla="*/ 0 w 1739413"/>
                    <a:gd name="connsiteY0" fmla="*/ 0 h 2377975"/>
                    <a:gd name="connsiteX1" fmla="*/ 1442514 w 1739413"/>
                    <a:gd name="connsiteY1" fmla="*/ 0 h 2377975"/>
                    <a:gd name="connsiteX2" fmla="*/ 1739413 w 1739413"/>
                    <a:gd name="connsiteY2" fmla="*/ 1187597 h 2377975"/>
                    <a:gd name="connsiteX3" fmla="*/ 1442517 w 1739413"/>
                    <a:gd name="connsiteY3" fmla="*/ 2377975 h 2377975"/>
                    <a:gd name="connsiteX4" fmla="*/ 3 w 1739413"/>
                    <a:gd name="connsiteY4" fmla="*/ 2377975 h 2377975"/>
                    <a:gd name="connsiteX5" fmla="*/ 297250 w 1739413"/>
                    <a:gd name="connsiteY5" fmla="*/ 1188992 h 2377975"/>
                    <a:gd name="connsiteX6" fmla="*/ 0 w 1739413"/>
                    <a:gd name="connsiteY6" fmla="*/ 0 h 237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413" h="2377975">
                      <a:moveTo>
                        <a:pt x="0" y="0"/>
                      </a:moveTo>
                      <a:lnTo>
                        <a:pt x="1442514" y="0"/>
                      </a:lnTo>
                      <a:lnTo>
                        <a:pt x="1739413" y="1187597"/>
                      </a:lnTo>
                      <a:lnTo>
                        <a:pt x="1442517" y="2377975"/>
                      </a:lnTo>
                      <a:lnTo>
                        <a:pt x="3" y="2377975"/>
                      </a:lnTo>
                      <a:lnTo>
                        <a:pt x="297250" y="11889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F56E027-566C-564D-6250-C889AA6D0846}"/>
                  </a:ext>
                </a:extLst>
              </p:cNvPr>
              <p:cNvSpPr/>
              <p:nvPr/>
            </p:nvSpPr>
            <p:spPr>
              <a:xfrm rot="5400000">
                <a:off x="6928067" y="7813886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7CD9BF8-774C-ED2E-3EB5-4FCAEEA92262}"/>
                  </a:ext>
                </a:extLst>
              </p:cNvPr>
              <p:cNvSpPr/>
              <p:nvPr/>
            </p:nvSpPr>
            <p:spPr>
              <a:xfrm rot="5400000">
                <a:off x="7041907" y="6273249"/>
                <a:ext cx="1739413" cy="2377976"/>
              </a:xfrm>
              <a:custGeom>
                <a:avLst/>
                <a:gdLst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739415 w 1740110"/>
                  <a:gd name="connsiteY6" fmla="*/ 1190378 h 2377976"/>
                  <a:gd name="connsiteX7" fmla="*/ 1442516 w 1740110"/>
                  <a:gd name="connsiteY7" fmla="*/ 2377976 h 2377976"/>
                  <a:gd name="connsiteX8" fmla="*/ 2 w 1740110"/>
                  <a:gd name="connsiteY8" fmla="*/ 2377976 h 2377976"/>
                  <a:gd name="connsiteX9" fmla="*/ 297249 w 1740110"/>
                  <a:gd name="connsiteY9" fmla="*/ 1188992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740108 w 1740110"/>
                  <a:gd name="connsiteY5" fmla="*/ 1190378 h 2377976"/>
                  <a:gd name="connsiteX6" fmla="*/ 1442516 w 1740110"/>
                  <a:gd name="connsiteY6" fmla="*/ 2377976 h 2377976"/>
                  <a:gd name="connsiteX7" fmla="*/ 2 w 1740110"/>
                  <a:gd name="connsiteY7" fmla="*/ 2377976 h 2377976"/>
                  <a:gd name="connsiteX8" fmla="*/ 297249 w 1740110"/>
                  <a:gd name="connsiteY8" fmla="*/ 1188992 h 2377976"/>
                  <a:gd name="connsiteX9" fmla="*/ 0 w 1740110"/>
                  <a:gd name="connsiteY9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739762 w 1740110"/>
                  <a:gd name="connsiteY4" fmla="*/ 1188992 h 2377976"/>
                  <a:gd name="connsiteX5" fmla="*/ 1442516 w 1740110"/>
                  <a:gd name="connsiteY5" fmla="*/ 2377976 h 2377976"/>
                  <a:gd name="connsiteX6" fmla="*/ 2 w 1740110"/>
                  <a:gd name="connsiteY6" fmla="*/ 2377976 h 2377976"/>
                  <a:gd name="connsiteX7" fmla="*/ 297249 w 1740110"/>
                  <a:gd name="connsiteY7" fmla="*/ 1188992 h 2377976"/>
                  <a:gd name="connsiteX8" fmla="*/ 0 w 1740110"/>
                  <a:gd name="connsiteY8" fmla="*/ 0 h 2377976"/>
                  <a:gd name="connsiteX0" fmla="*/ 0 w 1740110"/>
                  <a:gd name="connsiteY0" fmla="*/ 0 h 2377976"/>
                  <a:gd name="connsiteX1" fmla="*/ 1442514 w 1740110"/>
                  <a:gd name="connsiteY1" fmla="*/ 0 h 2377976"/>
                  <a:gd name="connsiteX2" fmla="*/ 1739413 w 1740110"/>
                  <a:gd name="connsiteY2" fmla="*/ 1187598 h 2377976"/>
                  <a:gd name="connsiteX3" fmla="*/ 1740110 w 1740110"/>
                  <a:gd name="connsiteY3" fmla="*/ 1187598 h 2377976"/>
                  <a:gd name="connsiteX4" fmla="*/ 1442516 w 1740110"/>
                  <a:gd name="connsiteY4" fmla="*/ 2377976 h 2377976"/>
                  <a:gd name="connsiteX5" fmla="*/ 2 w 1740110"/>
                  <a:gd name="connsiteY5" fmla="*/ 2377976 h 2377976"/>
                  <a:gd name="connsiteX6" fmla="*/ 297249 w 1740110"/>
                  <a:gd name="connsiteY6" fmla="*/ 1188992 h 2377976"/>
                  <a:gd name="connsiteX7" fmla="*/ 0 w 1740110"/>
                  <a:gd name="connsiteY7" fmla="*/ 0 h 2377976"/>
                  <a:gd name="connsiteX0" fmla="*/ 0 w 1739413"/>
                  <a:gd name="connsiteY0" fmla="*/ 0 h 2377976"/>
                  <a:gd name="connsiteX1" fmla="*/ 1442514 w 1739413"/>
                  <a:gd name="connsiteY1" fmla="*/ 0 h 2377976"/>
                  <a:gd name="connsiteX2" fmla="*/ 1739413 w 1739413"/>
                  <a:gd name="connsiteY2" fmla="*/ 1187598 h 2377976"/>
                  <a:gd name="connsiteX3" fmla="*/ 1442516 w 1739413"/>
                  <a:gd name="connsiteY3" fmla="*/ 2377976 h 2377976"/>
                  <a:gd name="connsiteX4" fmla="*/ 2 w 1739413"/>
                  <a:gd name="connsiteY4" fmla="*/ 2377976 h 2377976"/>
                  <a:gd name="connsiteX5" fmla="*/ 297249 w 1739413"/>
                  <a:gd name="connsiteY5" fmla="*/ 1188992 h 2377976"/>
                  <a:gd name="connsiteX6" fmla="*/ 0 w 1739413"/>
                  <a:gd name="connsiteY6" fmla="*/ 0 h 23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9413" h="2377976">
                    <a:moveTo>
                      <a:pt x="0" y="0"/>
                    </a:moveTo>
                    <a:lnTo>
                      <a:pt x="1442514" y="0"/>
                    </a:lnTo>
                    <a:lnTo>
                      <a:pt x="1739413" y="1187598"/>
                    </a:lnTo>
                    <a:lnTo>
                      <a:pt x="1442516" y="2377976"/>
                    </a:lnTo>
                    <a:lnTo>
                      <a:pt x="2" y="2377976"/>
                    </a:lnTo>
                    <a:lnTo>
                      <a:pt x="297249" y="1188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平行四辺形 242">
                <a:extLst>
                  <a:ext uri="{FF2B5EF4-FFF2-40B4-BE49-F238E27FC236}">
                    <a16:creationId xmlns:a16="http://schemas.microsoft.com/office/drawing/2014/main" id="{1A734212-6A15-FDAE-F81B-870ABCE3F650}"/>
                  </a:ext>
                </a:extLst>
              </p:cNvPr>
              <p:cNvSpPr/>
              <p:nvPr/>
            </p:nvSpPr>
            <p:spPr>
              <a:xfrm rot="16200000" flipH="1">
                <a:off x="7635359" y="6867398"/>
                <a:ext cx="1740108" cy="1190378"/>
              </a:xfrm>
              <a:prstGeom prst="parallelogram">
                <a:avLst/>
              </a:prstGeom>
              <a:solidFill>
                <a:schemeClr val="bg1">
                  <a:lumMod val="6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F8C9C5B-12AD-24A6-9DDA-4B8CC97F59DD}"/>
                  </a:ext>
                </a:extLst>
              </p:cNvPr>
              <p:cNvSpPr/>
              <p:nvPr/>
            </p:nvSpPr>
            <p:spPr>
              <a:xfrm rot="5400000">
                <a:off x="7581374" y="6949879"/>
                <a:ext cx="1677777" cy="1020081"/>
              </a:xfrm>
              <a:custGeom>
                <a:avLst/>
                <a:gdLst>
                  <a:gd name="connsiteX0" fmla="*/ 0 w 1677777"/>
                  <a:gd name="connsiteY0" fmla="*/ 209706 h 1020081"/>
                  <a:gd name="connsiteX1" fmla="*/ 8123 w 1677777"/>
                  <a:gd name="connsiteY1" fmla="*/ 37761 h 1020081"/>
                  <a:gd name="connsiteX2" fmla="*/ 13355 w 1677777"/>
                  <a:gd name="connsiteY2" fmla="*/ 1785 h 1020081"/>
                  <a:gd name="connsiteX3" fmla="*/ 27241 w 1677777"/>
                  <a:gd name="connsiteY3" fmla="*/ 0 h 1020081"/>
                  <a:gd name="connsiteX4" fmla="*/ 1454360 w 1677777"/>
                  <a:gd name="connsiteY4" fmla="*/ 0 h 1020081"/>
                  <a:gd name="connsiteX5" fmla="*/ 1448868 w 1677777"/>
                  <a:gd name="connsiteY5" fmla="*/ 37761 h 1020081"/>
                  <a:gd name="connsiteX6" fmla="*/ 1440745 w 1677777"/>
                  <a:gd name="connsiteY6" fmla="*/ 209706 h 1020081"/>
                  <a:gd name="connsiteX7" fmla="*/ 1633267 w 1677777"/>
                  <a:gd name="connsiteY7" fmla="*/ 939436 h 1020081"/>
                  <a:gd name="connsiteX8" fmla="*/ 1677777 w 1677777"/>
                  <a:gd name="connsiteY8" fmla="*/ 988053 h 1020081"/>
                  <a:gd name="connsiteX9" fmla="*/ 1669195 w 1677777"/>
                  <a:gd name="connsiteY9" fmla="*/ 1020081 h 1020081"/>
                  <a:gd name="connsiteX10" fmla="*/ 275173 w 1677777"/>
                  <a:gd name="connsiteY10" fmla="*/ 1020081 h 1020081"/>
                  <a:gd name="connsiteX11" fmla="*/ 244233 w 1677777"/>
                  <a:gd name="connsiteY11" fmla="*/ 995920 h 1020081"/>
                  <a:gd name="connsiteX12" fmla="*/ 0 w 1677777"/>
                  <a:gd name="connsiteY12" fmla="*/ 209706 h 1020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7777" h="1020081">
                    <a:moveTo>
                      <a:pt x="0" y="209706"/>
                    </a:moveTo>
                    <a:cubicBezTo>
                      <a:pt x="0" y="150809"/>
                      <a:pt x="2796" y="93303"/>
                      <a:pt x="8123" y="37761"/>
                    </a:cubicBezTo>
                    <a:lnTo>
                      <a:pt x="13355" y="1785"/>
                    </a:lnTo>
                    <a:lnTo>
                      <a:pt x="27241" y="0"/>
                    </a:lnTo>
                    <a:lnTo>
                      <a:pt x="1454360" y="0"/>
                    </a:lnTo>
                    <a:lnTo>
                      <a:pt x="1448868" y="37761"/>
                    </a:lnTo>
                    <a:cubicBezTo>
                      <a:pt x="1443542" y="93303"/>
                      <a:pt x="1440745" y="150809"/>
                      <a:pt x="1440745" y="209706"/>
                    </a:cubicBezTo>
                    <a:cubicBezTo>
                      <a:pt x="1440745" y="518918"/>
                      <a:pt x="1517825" y="789766"/>
                      <a:pt x="1633267" y="939436"/>
                    </a:cubicBezTo>
                    <a:lnTo>
                      <a:pt x="1677777" y="988053"/>
                    </a:lnTo>
                    <a:lnTo>
                      <a:pt x="1669195" y="1020081"/>
                    </a:lnTo>
                    <a:lnTo>
                      <a:pt x="275173" y="1020081"/>
                    </a:lnTo>
                    <a:lnTo>
                      <a:pt x="244233" y="995920"/>
                    </a:lnTo>
                    <a:cubicBezTo>
                      <a:pt x="100676" y="866368"/>
                      <a:pt x="0" y="563091"/>
                      <a:pt x="0" y="2097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DA8A4EE-7802-E521-E6A2-191A10A6753A}"/>
                  </a:ext>
                </a:extLst>
              </p:cNvPr>
              <p:cNvSpPr/>
              <p:nvPr/>
            </p:nvSpPr>
            <p:spPr>
              <a:xfrm rot="16200000" flipH="1">
                <a:off x="8115663" y="7813886"/>
                <a:ext cx="779496" cy="1190378"/>
              </a:xfrm>
              <a:custGeom>
                <a:avLst/>
                <a:gdLst>
                  <a:gd name="connsiteX0" fmla="*/ 0 w 779496"/>
                  <a:gd name="connsiteY0" fmla="*/ 1190378 h 1190378"/>
                  <a:gd name="connsiteX1" fmla="*/ 296780 w 779496"/>
                  <a:gd name="connsiteY1" fmla="*/ 467 h 1190378"/>
                  <a:gd name="connsiteX2" fmla="*/ 779496 w 779496"/>
                  <a:gd name="connsiteY2" fmla="*/ 0 h 1190378"/>
                  <a:gd name="connsiteX3" fmla="*/ 482599 w 779496"/>
                  <a:gd name="connsiteY3" fmla="*/ 1190378 h 119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9496" h="1190378">
                    <a:moveTo>
                      <a:pt x="0" y="1190378"/>
                    </a:moveTo>
                    <a:lnTo>
                      <a:pt x="296780" y="467"/>
                    </a:lnTo>
                    <a:lnTo>
                      <a:pt x="779496" y="0"/>
                    </a:lnTo>
                    <a:lnTo>
                      <a:pt x="482599" y="11903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417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52609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pptxk86_ページをめくる本、ノートのイラスト</dc:title>
  <dc:subject>pptxk86_ページをめくる本、ノートのイラスト</dc:subject>
  <dc:creator>でじけろお</dc:creator>
  <cp:revision>1</cp:revision>
  <dcterms:created xsi:type="dcterms:W3CDTF">2018-05-20T00:31:01Z</dcterms:created>
  <dcterms:modified xsi:type="dcterms:W3CDTF">2022-09-28T08:41:28Z</dcterms:modified>
  <cp:version>1</cp:version>
</cp:coreProperties>
</file>